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9D874-CE4A-488E-A2E0-5086EDBE2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08745F-AA30-4E01-AD52-5CD398F5B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8C9CC-38E6-42E2-A8E3-2171A2E1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1004E-A8D9-4B65-8650-C0E5DF14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B10B4-81B8-41CD-9B61-F57E3E66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476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3564-90DC-4D46-B335-0B445789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477BC-2B52-4DDE-9E24-07EEF813C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16D1D-066B-4D1D-BFC7-AA66566A6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E709-108F-4754-9250-B059BEE0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5F70F-40FB-4E70-A7F3-52D2D3FE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731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8925B-92C3-4F38-B3B4-74A8140D4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60E4D-214D-4C67-B33D-8BCA7DD15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B75F3-5D2E-4332-8D92-EE2473D6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B7D0F-DC5C-47FA-9050-2A8A5C47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176C-4215-4411-B7EC-56A6BBC8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14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6B99A-152B-45CF-97E7-FCCA7AFD8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BE96-4AF7-4760-9D51-243920B1C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734E-4397-445D-9AF8-E0F3A1CB6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A8E2-37D4-4EE7-AF18-1104C382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0974E-1216-4BD8-A499-660930EB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47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08B3-C8E7-4F50-B010-7C3D800C6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7195-8F1A-4125-9BC6-0AE674A6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FFDC-D2BB-4CE4-90EA-10E5D7BF0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70E7-CBAA-4CEA-B5C6-985BC9F3D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C304D-3A66-47F3-A8C9-CE8AC4760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26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A66B-CBF1-45FD-A80B-BB160F26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1964-E51B-4FDE-BEC1-F0AC4DF90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394F2-DE0A-471B-9AD9-DE907EAC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16DFE-9DC7-4D35-8B28-60E2B5B8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82F5A-EB25-43DE-81FC-711CFC74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37447-7B15-4847-A6E4-D43B287D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8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9E7C7-B944-4C9F-8E49-64024A9E9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0F3E0-883E-4E98-ACFB-32D9FBFBB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6DAAF-B69B-4708-8AB2-A7F40EF22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27FAC-7B97-4604-8E26-537D7CDA3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23CA80-2AE1-4DAB-813C-6D373E6B6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AB6AA-0ABF-475F-9E13-1C44930E9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FEAF59-A1B6-43EE-83F2-A24EFB0B6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E05ECB-8E2F-4C72-B6A1-0D3A3C10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460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C552-C761-4125-A0CF-4F317AE2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F0AFA-382B-4D53-ADE8-55F19675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19A3F-0243-4E4E-A289-AAEE21C4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C5AF4-3A0B-451E-9603-2782A88D8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272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CCB29A-507C-4AAC-B06E-81D72423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62A39-71C3-426B-B6A7-0926EC24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189A68-8332-4436-8326-25A6779FA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269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AFE9-4774-40A6-A7C4-76DBCD1A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3293D-E692-4AB0-8A57-88E7A8D7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45333-3EBF-47D3-8E06-7A7748040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2C5DC-09A4-4E1E-A6E7-DCB24EE1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493DE-98C2-4392-BB9C-688A3C31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A2790-1FFF-4C6A-8231-EE442BEE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53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0505-9AF1-4DBD-82DA-2FBABBA8D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9A3E2A-23A2-47C7-B01D-A1D5BA54D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58C3A-C7B4-4E41-B3BC-A6F7D5D18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DDBC-3070-4291-B487-AC9D7F11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6FD9B-C40A-4EFB-8252-D9119F88B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C5804-0C1A-471F-B023-060DA9E80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025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BB975-A751-4849-BECE-0B966062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1FD34-FA00-403A-8C58-C185485F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2F574-BB2F-428B-BB5E-479AE10BE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8E51-73C7-4A2A-A665-9D9B7B5E3758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87C7C-51CE-4140-968E-C84E54263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FBA13-E34A-46B7-A3F8-ACBE6603B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44B4-92F5-4FB3-B0A7-401BA3DAA1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7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9DB8BC-FBC0-4500-BE62-BD8FB2B4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7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0C5DC2-B8D2-4076-8626-BBB6362D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ABA945-D2E8-4481-A5B4-70623550DB6F}"/>
              </a:ext>
            </a:extLst>
          </p:cNvPr>
          <p:cNvSpPr/>
          <p:nvPr/>
        </p:nvSpPr>
        <p:spPr>
          <a:xfrm>
            <a:off x="9632272" y="3897298"/>
            <a:ext cx="1615736" cy="44388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BFA2C-C941-4E54-9595-8BA9A90F9517}"/>
              </a:ext>
            </a:extLst>
          </p:cNvPr>
          <p:cNvSpPr txBox="1"/>
          <p:nvPr/>
        </p:nvSpPr>
        <p:spPr>
          <a:xfrm>
            <a:off x="5521911" y="4341182"/>
            <a:ext cx="3311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1- Registration.</a:t>
            </a:r>
          </a:p>
          <a:p>
            <a:r>
              <a:rPr lang="en-US" dirty="0"/>
              <a:t>Enter Details.</a:t>
            </a:r>
          </a:p>
          <a:p>
            <a:r>
              <a:rPr lang="en-US" dirty="0"/>
              <a:t>Confirm</a:t>
            </a:r>
          </a:p>
          <a:p>
            <a:endParaRPr lang="en-US" dirty="0"/>
          </a:p>
          <a:p>
            <a:r>
              <a:rPr lang="en-US" dirty="0"/>
              <a:t>Step 2</a:t>
            </a:r>
          </a:p>
          <a:p>
            <a:r>
              <a:rPr lang="en-US" dirty="0"/>
              <a:t>Activate account.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0106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3B5-45CB-4AB5-BF55-C032510B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DCB72-63FB-4369-8EA3-810D026F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9667C7-B09A-46C7-827E-8D902FD343FA}"/>
              </a:ext>
            </a:extLst>
          </p:cNvPr>
          <p:cNvCxnSpPr>
            <a:cxnSpLocks/>
          </p:cNvCxnSpPr>
          <p:nvPr/>
        </p:nvCxnSpPr>
        <p:spPr>
          <a:xfrm>
            <a:off x="8859914" y="4065973"/>
            <a:ext cx="125175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6F419DE-C81B-4754-8F82-C0E66E0AA355}"/>
              </a:ext>
            </a:extLst>
          </p:cNvPr>
          <p:cNvCxnSpPr>
            <a:cxnSpLocks/>
          </p:cNvCxnSpPr>
          <p:nvPr/>
        </p:nvCxnSpPr>
        <p:spPr>
          <a:xfrm flipH="1" flipV="1">
            <a:off x="8078680" y="2095130"/>
            <a:ext cx="1837677" cy="167788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C92696-22F0-425B-B3CD-DF007FC23B4A}"/>
              </a:ext>
            </a:extLst>
          </p:cNvPr>
          <p:cNvSpPr txBox="1"/>
          <p:nvPr/>
        </p:nvSpPr>
        <p:spPr>
          <a:xfrm>
            <a:off x="9818703" y="2938509"/>
            <a:ext cx="19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‘NO’ in Have you passed class 10th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244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4E18-E9C9-49D1-A98D-6F2C59C8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11C67-F80C-4803-8489-7915542B7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34B76-4F84-4FD5-A5D9-976E687BC85B}"/>
              </a:ext>
            </a:extLst>
          </p:cNvPr>
          <p:cNvSpPr txBox="1"/>
          <p:nvPr/>
        </p:nvSpPr>
        <p:spPr>
          <a:xfrm>
            <a:off x="9383697" y="3142695"/>
            <a:ext cx="17577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qualifying examination.</a:t>
            </a:r>
          </a:p>
          <a:p>
            <a:endParaRPr lang="en-US" dirty="0"/>
          </a:p>
          <a:p>
            <a:r>
              <a:rPr lang="en-US" dirty="0"/>
              <a:t>“12</a:t>
            </a:r>
            <a:r>
              <a:rPr lang="en-US" baseline="30000" dirty="0"/>
              <a:t>th</a:t>
            </a:r>
            <a:r>
              <a:rPr lang="en-US" dirty="0"/>
              <a:t> or Diploma”</a:t>
            </a:r>
          </a:p>
          <a:p>
            <a:endParaRPr lang="en-US" dirty="0"/>
          </a:p>
          <a:p>
            <a:r>
              <a:rPr lang="en-US" dirty="0"/>
              <a:t>Then select location of college etc. attended</a:t>
            </a:r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5FC7BE-0158-4955-B637-0C626045E64D}"/>
              </a:ext>
            </a:extLst>
          </p:cNvPr>
          <p:cNvCxnSpPr/>
          <p:nvPr/>
        </p:nvCxnSpPr>
        <p:spPr>
          <a:xfrm flipH="1" flipV="1">
            <a:off x="4891596" y="4758431"/>
            <a:ext cx="4350058" cy="94103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0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A3B1E-8372-416F-BF05-CAC1ADE0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8F089-21AB-4F39-91B5-BC0857727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77F710-CD48-4B74-AD00-750CDB48DEE2}"/>
              </a:ext>
            </a:extLst>
          </p:cNvPr>
          <p:cNvSpPr/>
          <p:nvPr/>
        </p:nvSpPr>
        <p:spPr>
          <a:xfrm>
            <a:off x="3799643" y="3568823"/>
            <a:ext cx="7759083" cy="62143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E3867-95CF-4F5A-A763-D81DB5F90B99}"/>
              </a:ext>
            </a:extLst>
          </p:cNvPr>
          <p:cNvSpPr txBox="1"/>
          <p:nvPr/>
        </p:nvSpPr>
        <p:spPr>
          <a:xfrm>
            <a:off x="9428085" y="2059619"/>
            <a:ext cx="19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 SC candidate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92ACA2-D38B-48CA-8218-F365ABCBA62E}"/>
              </a:ext>
            </a:extLst>
          </p:cNvPr>
          <p:cNvCxnSpPr>
            <a:cxnSpLocks/>
          </p:cNvCxnSpPr>
          <p:nvPr/>
        </p:nvCxnSpPr>
        <p:spPr>
          <a:xfrm flipH="1">
            <a:off x="9774316" y="2631119"/>
            <a:ext cx="257451" cy="79788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E8A599-B0D5-48D8-8D1A-17BF22C77093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041609"/>
            <a:ext cx="1411549" cy="23995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A5E625-BE7F-49BA-A14B-553CD3874D0E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F83ED1-0AFF-4F80-92F6-1820CEC0584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9123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4E914-6EAF-4CAB-8362-CD9BD766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4D5003-9D6B-448F-BC22-4C03A8B9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E04B9-38E8-4D8B-BFC1-B506BC923952}"/>
              </a:ext>
            </a:extLst>
          </p:cNvPr>
          <p:cNvSpPr txBox="1"/>
          <p:nvPr/>
        </p:nvSpPr>
        <p:spPr>
          <a:xfrm>
            <a:off x="8833282" y="3812679"/>
            <a:ext cx="166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404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79F8-A1A3-49B3-A43D-C8254563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B4CD-743F-4317-BD2F-4B4A3975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C34524-1890-406D-9D08-4A61F1D415A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D27AD52-9EC3-4B5F-98C5-F573D68657CE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4616CD-BE27-4C2F-8A88-35FD1440F4EA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1418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D93B-DDB7-483A-B70C-84EB09FF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1432-4868-43F3-B2FF-09FB423E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8B1BC8-2349-4E15-BB67-7FF8D5122774}"/>
              </a:ext>
            </a:extLst>
          </p:cNvPr>
          <p:cNvSpPr txBox="1"/>
          <p:nvPr/>
        </p:nvSpPr>
        <p:spPr>
          <a:xfrm>
            <a:off x="9330430" y="3080551"/>
            <a:ext cx="2130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ST Candidate there will be no pop up and the system will allow him to proceed further.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585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8773-6539-4455-A2D9-2931D719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AF17-0290-49AC-BAFF-8D4B37069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29CDE3-C01A-4108-8549-01C2E9D721B3}"/>
              </a:ext>
            </a:extLst>
          </p:cNvPr>
          <p:cNvSpPr/>
          <p:nvPr/>
        </p:nvSpPr>
        <p:spPr>
          <a:xfrm>
            <a:off x="3879542" y="3595456"/>
            <a:ext cx="7634796" cy="60368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E32D3A-6D95-470A-9F84-293F81EB318F}"/>
              </a:ext>
            </a:extLst>
          </p:cNvPr>
          <p:cNvCxnSpPr>
            <a:cxnSpLocks/>
          </p:cNvCxnSpPr>
          <p:nvPr/>
        </p:nvCxnSpPr>
        <p:spPr>
          <a:xfrm flipH="1">
            <a:off x="9481351" y="2688319"/>
            <a:ext cx="408373" cy="8094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3F7267-6778-438B-B129-395DF50CD30D}"/>
              </a:ext>
            </a:extLst>
          </p:cNvPr>
          <p:cNvSpPr txBox="1"/>
          <p:nvPr/>
        </p:nvSpPr>
        <p:spPr>
          <a:xfrm>
            <a:off x="9481351" y="2041988"/>
            <a:ext cx="221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Delhi- OBC Candidate</a:t>
            </a:r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6E8477-6890-4909-9D6E-D684A5FCEA55}"/>
              </a:ext>
            </a:extLst>
          </p:cNvPr>
          <p:cNvCxnSpPr>
            <a:cxnSpLocks/>
          </p:cNvCxnSpPr>
          <p:nvPr/>
        </p:nvCxnSpPr>
        <p:spPr>
          <a:xfrm flipH="1" flipV="1">
            <a:off x="8060925" y="1963930"/>
            <a:ext cx="1420426" cy="2697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0F787F-2FB4-4383-A49E-C7C74401094B}"/>
              </a:ext>
            </a:extLst>
          </p:cNvPr>
          <p:cNvCxnSpPr>
            <a:cxnSpLocks/>
          </p:cNvCxnSpPr>
          <p:nvPr/>
        </p:nvCxnSpPr>
        <p:spPr>
          <a:xfrm flipH="1" flipV="1">
            <a:off x="8771139" y="4332304"/>
            <a:ext cx="994298" cy="39800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6AF7F3-011E-4569-AEA4-3C010CA961A0}"/>
              </a:ext>
            </a:extLst>
          </p:cNvPr>
          <p:cNvSpPr txBox="1"/>
          <p:nvPr/>
        </p:nvSpPr>
        <p:spPr>
          <a:xfrm>
            <a:off x="9888985" y="4531305"/>
            <a:ext cx="146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Choose caste from the Drop Down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944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3CB2-CD77-47FB-8DC5-D940B2E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0FEE5-4BF2-4FCB-822B-EEE0F10A0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20F24-24A5-432B-8A8B-E48578A48594}"/>
              </a:ext>
            </a:extLst>
          </p:cNvPr>
          <p:cNvSpPr txBox="1"/>
          <p:nvPr/>
        </p:nvSpPr>
        <p:spPr>
          <a:xfrm>
            <a:off x="9064101" y="4048217"/>
            <a:ext cx="1988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caste is selected as others then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87331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1F1D-8C6B-4CCC-B6E1-4FBD6CB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D60DCB-EA10-4FC4-A4D2-0CB7D048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76351-98D3-4F1F-AF6E-8EF8D2A2C58A}"/>
              </a:ext>
            </a:extLst>
          </p:cNvPr>
          <p:cNvSpPr/>
          <p:nvPr/>
        </p:nvSpPr>
        <p:spPr>
          <a:xfrm>
            <a:off x="4607511" y="365125"/>
            <a:ext cx="2947386" cy="105530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D9A6D3-235F-40AE-9D58-E87F27D4FFA0}"/>
              </a:ext>
            </a:extLst>
          </p:cNvPr>
          <p:cNvCxnSpPr/>
          <p:nvPr/>
        </p:nvCxnSpPr>
        <p:spPr>
          <a:xfrm flipH="1" flipV="1">
            <a:off x="7741328" y="1118586"/>
            <a:ext cx="1819922" cy="115409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58B610-2B38-4B70-BF23-8FAC84372D81}"/>
              </a:ext>
            </a:extLst>
          </p:cNvPr>
          <p:cNvSpPr txBox="1"/>
          <p:nvPr/>
        </p:nvSpPr>
        <p:spPr>
          <a:xfrm>
            <a:off x="9712171" y="2068497"/>
            <a:ext cx="1704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 up will ask the candidate to apply as General Candidate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6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9BFE-7E48-42E5-9255-08A75EB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8941"/>
          </a:xfrm>
        </p:spPr>
        <p:txBody>
          <a:bodyPr>
            <a:normAutofit/>
          </a:bodyPr>
          <a:lstStyle/>
          <a:p>
            <a:r>
              <a:rPr lang="en-US" dirty="0"/>
              <a:t>Fill in the other required information.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Save and proceed</a:t>
            </a:r>
            <a:br>
              <a:rPr lang="en-US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EAE16-5A38-4FDF-837A-141B228E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3269D-94BF-490C-B403-C17F6973A6D5}"/>
              </a:ext>
            </a:extLst>
          </p:cNvPr>
          <p:cNvSpPr txBox="1"/>
          <p:nvPr/>
        </p:nvSpPr>
        <p:spPr>
          <a:xfrm>
            <a:off x="9330431" y="3879542"/>
            <a:ext cx="224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save and proceed</a:t>
            </a:r>
          </a:p>
          <a:p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9A4FA-6422-4C78-906A-739135C9D205}"/>
              </a:ext>
            </a:extLst>
          </p:cNvPr>
          <p:cNvCxnSpPr>
            <a:cxnSpLocks/>
          </p:cNvCxnSpPr>
          <p:nvPr/>
        </p:nvCxnSpPr>
        <p:spPr>
          <a:xfrm>
            <a:off x="10271464" y="4261282"/>
            <a:ext cx="896645" cy="14204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172D31-8FA0-4231-820F-93541F65E2E7}"/>
              </a:ext>
            </a:extLst>
          </p:cNvPr>
          <p:cNvCxnSpPr>
            <a:cxnSpLocks/>
          </p:cNvCxnSpPr>
          <p:nvPr/>
        </p:nvCxnSpPr>
        <p:spPr>
          <a:xfrm flipH="1" flipV="1">
            <a:off x="7634797" y="958788"/>
            <a:ext cx="2290438" cy="29207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32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0FD-3CAF-4B3B-8FAF-ED37A163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A83D6-663A-41FF-A37D-F19C4792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AFD8D0-1689-4CEA-B01E-E73882695208}"/>
              </a:ext>
            </a:extLst>
          </p:cNvPr>
          <p:cNvSpPr txBox="1"/>
          <p:nvPr/>
        </p:nvSpPr>
        <p:spPr>
          <a:xfrm>
            <a:off x="2920753" y="3861786"/>
            <a:ext cx="659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3- Sign In.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4771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8CEAD-6781-4B4F-B8CA-EBEA9310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608B7-2615-4019-96E1-B6157B95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981D0F-8FA3-4FC4-B9DB-D3AAE7A8EBB9}"/>
              </a:ext>
            </a:extLst>
          </p:cNvPr>
          <p:cNvSpPr/>
          <p:nvPr/>
        </p:nvSpPr>
        <p:spPr>
          <a:xfrm>
            <a:off x="3719744" y="3799643"/>
            <a:ext cx="7910004" cy="148257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6CB82-CCD9-413B-954B-5CD2965A6979}"/>
              </a:ext>
            </a:extLst>
          </p:cNvPr>
          <p:cNvSpPr txBox="1"/>
          <p:nvPr/>
        </p:nvSpPr>
        <p:spPr>
          <a:xfrm>
            <a:off x="8868792" y="2325950"/>
            <a:ext cx="2485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Give details about CUET. If appeared give the subjects of CUET. If not appeared, no problem, proceed ahead.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753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9BFE-7E48-42E5-9255-08A75EB3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88941"/>
          </a:xfrm>
        </p:spPr>
        <p:txBody>
          <a:bodyPr>
            <a:normAutofit/>
          </a:bodyPr>
          <a:lstStyle/>
          <a:p>
            <a:r>
              <a:rPr lang="en-US" dirty="0"/>
              <a:t>Fill in the other required information.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Save and proceed</a:t>
            </a:r>
            <a:br>
              <a:rPr lang="en-US" dirty="0"/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EAE16-5A38-4FDF-837A-141B228EC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C3269D-94BF-490C-B403-C17F6973A6D5}"/>
              </a:ext>
            </a:extLst>
          </p:cNvPr>
          <p:cNvSpPr txBox="1"/>
          <p:nvPr/>
        </p:nvSpPr>
        <p:spPr>
          <a:xfrm>
            <a:off x="9330431" y="3879542"/>
            <a:ext cx="2245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save and proceed</a:t>
            </a:r>
          </a:p>
          <a:p>
            <a:endParaRPr lang="en-IN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9A4FA-6422-4C78-906A-739135C9D205}"/>
              </a:ext>
            </a:extLst>
          </p:cNvPr>
          <p:cNvCxnSpPr>
            <a:cxnSpLocks/>
          </p:cNvCxnSpPr>
          <p:nvPr/>
        </p:nvCxnSpPr>
        <p:spPr>
          <a:xfrm>
            <a:off x="10271464" y="4261282"/>
            <a:ext cx="896645" cy="14204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172D31-8FA0-4231-820F-93541F65E2E7}"/>
              </a:ext>
            </a:extLst>
          </p:cNvPr>
          <p:cNvCxnSpPr>
            <a:cxnSpLocks/>
          </p:cNvCxnSpPr>
          <p:nvPr/>
        </p:nvCxnSpPr>
        <p:spPr>
          <a:xfrm flipH="1" flipV="1">
            <a:off x="7634797" y="958788"/>
            <a:ext cx="2290438" cy="29207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F481EFF-DEC1-4335-9739-DF6C19AB649A}"/>
              </a:ext>
            </a:extLst>
          </p:cNvPr>
          <p:cNvSpPr txBox="1"/>
          <p:nvPr/>
        </p:nvSpPr>
        <p:spPr>
          <a:xfrm>
            <a:off x="704850" y="2143125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 other required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Fill bank details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Save and proceed.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8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43B8-C6C5-44A1-923D-2F94C1D7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C942E-BB3D-47EA-82C2-F00502CB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92AE6F-6B47-4D02-80E3-3E41DF4627B0}"/>
              </a:ext>
            </a:extLst>
          </p:cNvPr>
          <p:cNvSpPr txBox="1"/>
          <p:nvPr/>
        </p:nvSpPr>
        <p:spPr>
          <a:xfrm>
            <a:off x="4003829" y="4678532"/>
            <a:ext cx="431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Upload photo and signature</a:t>
            </a:r>
          </a:p>
          <a:p>
            <a:r>
              <a:rPr lang="en-US" dirty="0"/>
              <a:t>Save and proceed.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03782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6F9F-96A9-4C9C-8EBA-3AE8D9521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E7468-4E57-4E17-9C5E-86051920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7CE83B-F33F-4861-BF3A-3A1C19766CB4}"/>
              </a:ext>
            </a:extLst>
          </p:cNvPr>
          <p:cNvSpPr txBox="1"/>
          <p:nvPr/>
        </p:nvSpPr>
        <p:spPr>
          <a:xfrm>
            <a:off x="488272" y="3524435"/>
            <a:ext cx="2636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 your educational details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Save and proceed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40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2AC8-B5CE-483F-9D81-06B895A3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4B0F7-60FB-402E-8051-412B4F8E2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B56A11-6181-4D48-ABEA-EB397FAC7D03}"/>
              </a:ext>
            </a:extLst>
          </p:cNvPr>
          <p:cNvSpPr txBox="1"/>
          <p:nvPr/>
        </p:nvSpPr>
        <p:spPr>
          <a:xfrm>
            <a:off x="719091" y="3524435"/>
            <a:ext cx="2388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Fill in the required information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Save and proceed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6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9518-F9E2-4BE7-B4FA-149BFFEBF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52040-A172-43BA-BFC6-B772A885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63E793-D6C7-42EB-B31D-248BEFB1D1FB}"/>
              </a:ext>
            </a:extLst>
          </p:cNvPr>
          <p:cNvSpPr txBox="1"/>
          <p:nvPr/>
        </p:nvSpPr>
        <p:spPr>
          <a:xfrm>
            <a:off x="497150" y="3506680"/>
            <a:ext cx="241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Upload the required documents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Save </a:t>
            </a:r>
            <a:r>
              <a:rPr lang="en-US">
                <a:solidFill>
                  <a:schemeClr val="bg1"/>
                </a:solidFill>
              </a:rPr>
              <a:t>and continue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3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362B-231B-43DA-ACB5-599FF408B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3924"/>
          </a:xfrm>
        </p:spPr>
        <p:txBody>
          <a:bodyPr>
            <a:normAutofit/>
          </a:bodyPr>
          <a:lstStyle/>
          <a:p>
            <a:r>
              <a:rPr lang="en-US" dirty="0"/>
              <a:t>preview and confirm( check details carefully)</a:t>
            </a:r>
            <a:br>
              <a:rPr lang="en-US" dirty="0"/>
            </a:br>
            <a:r>
              <a:rPr lang="en-US" dirty="0"/>
              <a:t>-pay registration fee</a:t>
            </a:r>
            <a:br>
              <a:rPr lang="en-US" dirty="0"/>
            </a:br>
            <a:r>
              <a:rPr lang="en-US" dirty="0"/>
              <a:t>-print final application form for future    </a:t>
            </a:r>
            <a:br>
              <a:rPr lang="en-US" dirty="0"/>
            </a:br>
            <a:r>
              <a:rPr lang="en-US" dirty="0"/>
              <a:t> reference.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23280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72B17-BC44-43E1-AEBD-0E503F1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B9572-9238-43F4-B605-E5F907D64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B36738-656A-41DC-8678-782D33E01A0D}"/>
              </a:ext>
            </a:extLst>
          </p:cNvPr>
          <p:cNvSpPr txBox="1"/>
          <p:nvPr/>
        </p:nvSpPr>
        <p:spPr>
          <a:xfrm>
            <a:off x="1287262" y="4536489"/>
            <a:ext cx="332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4- My application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581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599E-237F-4D2F-AC92-25A2978E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7A5D4-2973-4EBA-931B-08D70C4AD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913504-BCEB-4F6B-BC1B-9614E9A47E02}"/>
              </a:ext>
            </a:extLst>
          </p:cNvPr>
          <p:cNvSpPr txBox="1"/>
          <p:nvPr/>
        </p:nvSpPr>
        <p:spPr>
          <a:xfrm>
            <a:off x="2024109" y="4154750"/>
            <a:ext cx="40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Program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546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F0353-5585-499E-A0EB-274F1305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60246-A269-4C0E-9FBF-0D3C5EFFE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2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670B-B969-4CBF-956C-37CFE47A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5946A-A5E1-46F4-A93D-E08053E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3C2F234-6FE4-47D1-814F-E90A7EB85D75}"/>
              </a:ext>
            </a:extLst>
          </p:cNvPr>
          <p:cNvCxnSpPr/>
          <p:nvPr/>
        </p:nvCxnSpPr>
        <p:spPr>
          <a:xfrm flipV="1">
            <a:off x="3302493" y="2130641"/>
            <a:ext cx="941033" cy="8877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073F8E-0217-471B-86D3-21285E6188D3}"/>
              </a:ext>
            </a:extLst>
          </p:cNvPr>
          <p:cNvSpPr txBox="1"/>
          <p:nvPr/>
        </p:nvSpPr>
        <p:spPr>
          <a:xfrm>
            <a:off x="1773685" y="1455648"/>
            <a:ext cx="22194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to check the eligibility conditions for the program selected.</a:t>
            </a:r>
          </a:p>
          <a:p>
            <a:r>
              <a:rPr lang="en-US" dirty="0">
                <a:solidFill>
                  <a:schemeClr val="bg1"/>
                </a:solidFill>
              </a:rPr>
              <a:t>Check the box</a:t>
            </a:r>
          </a:p>
          <a:p>
            <a:r>
              <a:rPr lang="en-US" dirty="0">
                <a:solidFill>
                  <a:schemeClr val="bg1"/>
                </a:solidFill>
              </a:rPr>
              <a:t>And </a:t>
            </a:r>
          </a:p>
          <a:p>
            <a:r>
              <a:rPr lang="en-US" dirty="0">
                <a:solidFill>
                  <a:schemeClr val="bg1"/>
                </a:solidFill>
              </a:rPr>
              <a:t>Add the program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4A62-E03B-4DE6-A003-AA683EE1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ED76B-0885-4231-A5B1-0AFBEFC0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C3F4F-3F14-44CD-AAF1-F4EAE3EC1BB4}"/>
              </a:ext>
            </a:extLst>
          </p:cNvPr>
          <p:cNvSpPr txBox="1"/>
          <p:nvPr/>
        </p:nvSpPr>
        <p:spPr>
          <a:xfrm>
            <a:off x="3773010" y="4403324"/>
            <a:ext cx="4527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applicant details and fill the required information.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245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3B83-4225-4B86-8A35-28A32AAD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923CD-ACCE-444C-BB32-2E8C90C09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C14738-A88D-444E-9255-54F7686D9950}"/>
              </a:ext>
            </a:extLst>
          </p:cNvPr>
          <p:cNvSpPr/>
          <p:nvPr/>
        </p:nvSpPr>
        <p:spPr>
          <a:xfrm>
            <a:off x="4021584" y="1296140"/>
            <a:ext cx="4110362" cy="152695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A9A36-D1B3-4C41-AFA2-66B34B9304E8}"/>
              </a:ext>
            </a:extLst>
          </p:cNvPr>
          <p:cNvSpPr txBox="1"/>
          <p:nvPr/>
        </p:nvSpPr>
        <p:spPr>
          <a:xfrm>
            <a:off x="8851037" y="3142695"/>
            <a:ext cx="2192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click on Applicant Details pop up will show up.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Fill the required information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89A775-6114-458D-9B6C-592AFB213EDA}"/>
              </a:ext>
            </a:extLst>
          </p:cNvPr>
          <p:cNvCxnSpPr/>
          <p:nvPr/>
        </p:nvCxnSpPr>
        <p:spPr>
          <a:xfrm flipH="1" flipV="1">
            <a:off x="8238478" y="2055813"/>
            <a:ext cx="843378" cy="9182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1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0E2A-5B5B-4CC6-AF42-99DBF6F9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FFA274-D8E6-45FE-98BC-7D4F666A8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540C913-3755-42C4-BD54-11D0EF3CCD1E}"/>
              </a:ext>
            </a:extLst>
          </p:cNvPr>
          <p:cNvCxnSpPr>
            <a:cxnSpLocks/>
          </p:cNvCxnSpPr>
          <p:nvPr/>
        </p:nvCxnSpPr>
        <p:spPr>
          <a:xfrm flipV="1">
            <a:off x="8815526" y="3429000"/>
            <a:ext cx="1164454" cy="3263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507D489-29C1-4080-A5C9-872EF3D109A2}"/>
              </a:ext>
            </a:extLst>
          </p:cNvPr>
          <p:cNvSpPr txBox="1"/>
          <p:nvPr/>
        </p:nvSpPr>
        <p:spPr>
          <a:xfrm>
            <a:off x="9916357" y="2867487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selected ‘Yes’ in Person with Disability</a:t>
            </a:r>
            <a:endParaRPr lang="en-IN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B9EAA3-0EBA-446F-8557-E8E8AF0DBE60}"/>
              </a:ext>
            </a:extLst>
          </p:cNvPr>
          <p:cNvCxnSpPr>
            <a:cxnSpLocks/>
          </p:cNvCxnSpPr>
          <p:nvPr/>
        </p:nvCxnSpPr>
        <p:spPr>
          <a:xfrm flipH="1" flipV="1">
            <a:off x="8016536" y="2405849"/>
            <a:ext cx="1963444" cy="52526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1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304</Words>
  <Application>Microsoft Office PowerPoint</Application>
  <PresentationFormat>Widescreen</PresentationFormat>
  <Paragraphs>55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Fill in the other required information.   Save and proceed </vt:lpstr>
      <vt:lpstr>PowerPoint Presentation</vt:lpstr>
      <vt:lpstr>Fill in the other required information.   Save and proceed </vt:lpstr>
      <vt:lpstr>PowerPoint Presentation</vt:lpstr>
      <vt:lpstr>PowerPoint Presentation</vt:lpstr>
      <vt:lpstr>PowerPoint Presentation</vt:lpstr>
      <vt:lpstr>PowerPoint Presentation</vt:lpstr>
      <vt:lpstr>preview and confirm( check details carefully) -pay registration fee -print final application form for future      reference.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BPIBS</dc:creator>
  <cp:lastModifiedBy>BPIBS</cp:lastModifiedBy>
  <cp:revision>12</cp:revision>
  <dcterms:created xsi:type="dcterms:W3CDTF">2023-05-24T04:24:40Z</dcterms:created>
  <dcterms:modified xsi:type="dcterms:W3CDTF">2023-05-24T07:09:47Z</dcterms:modified>
</cp:coreProperties>
</file>