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9" r:id="rId12"/>
    <p:sldId id="270" r:id="rId13"/>
    <p:sldId id="271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PIBS" initials="B" lastIdx="1" clrIdx="0">
    <p:extLst>
      <p:ext uri="{19B8F6BF-5375-455C-9EA6-DF929625EA0E}">
        <p15:presenceInfo xmlns:p15="http://schemas.microsoft.com/office/powerpoint/2012/main" userId="BPIB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6-01T11:05:55.122" idx="1">
    <p:pos x="7680" y="0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72E5D-178D-41D0-AEC7-8169ACEB8915}" type="datetimeFigureOut">
              <a:rPr lang="en-IN" smtClean="0"/>
              <a:t>01-06-2023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16852-077D-4A70-BE01-854630D0A2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6538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516852-077D-4A70-BE01-854630D0A225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5023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14F0F-7070-4746-8E31-6A82D46C2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1DB54-AB74-42CF-91DD-4E57F1E21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47EFD-20AD-4536-B0D6-9DB5D51FA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BBFF-BDE9-4EB8-895E-5403B7528463}" type="datetimeFigureOut">
              <a:rPr lang="en-IN" smtClean="0"/>
              <a:t>01-06-2023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88AD2-BD42-4358-ACE2-7A8A08BC6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59FDE-C8C1-492B-97C2-725EF4815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4EF5-E54C-43CC-BA6D-0B555F3827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5452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C668F-8DDF-4A81-8135-DF2FF2E4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AEB42-E6F8-48BA-8512-40785E6CA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16F63-07BE-4A58-BC0F-27EC2B2F5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BBFF-BDE9-4EB8-895E-5403B7528463}" type="datetimeFigureOut">
              <a:rPr lang="en-IN" smtClean="0"/>
              <a:t>01-06-2023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1F724-57ED-47D1-8C6F-D994932BF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E9438-A872-40A8-8185-6014E4338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4EF5-E54C-43CC-BA6D-0B555F3827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2837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87C1D8-A297-491E-B35A-FF11479DE7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BB82C4-2926-4353-B0A1-0298E32659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3595D-10C6-4D70-BBDD-136688EA7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BBFF-BDE9-4EB8-895E-5403B7528463}" type="datetimeFigureOut">
              <a:rPr lang="en-IN" smtClean="0"/>
              <a:t>01-06-2023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8B5F1-882E-48E0-8643-6CCC69FBD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FEA37-37C7-43CB-ABB3-833A4DD0F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4EF5-E54C-43CC-BA6D-0B555F3827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9823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31D5A-4528-41F4-B26A-0E7B7ADDF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9431D-C022-4826-B1AC-DFC618846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7497F-963C-4D8C-A3C2-05FEABFED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BBFF-BDE9-4EB8-895E-5403B7528463}" type="datetimeFigureOut">
              <a:rPr lang="en-IN" smtClean="0"/>
              <a:t>01-06-2023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F772E-EA26-48A4-8811-5F863B558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57E1A-77CA-438B-B8A4-06D19BA5F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4EF5-E54C-43CC-BA6D-0B555F3827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3225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F564F-10C7-4AF5-A7D0-EB756091F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762DD-35FA-49C1-9AB1-BEEC55878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DEBA8-EC70-4659-B4EB-58EF092A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BBFF-BDE9-4EB8-895E-5403B7528463}" type="datetimeFigureOut">
              <a:rPr lang="en-IN" smtClean="0"/>
              <a:t>01-06-2023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AAC8A-0F2E-4158-86AB-2D239B85D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0D974-E69A-4CDB-920C-777DD3B06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4EF5-E54C-43CC-BA6D-0B555F3827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264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30120-7BD6-496D-8AF8-A1EEF6D93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9E1BF-0C28-4DD5-8257-30150D3FD4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AAC88F-1937-4CE6-B4FA-2DF8DD7CF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F7E09E-B066-4FAF-BC51-00DD4C759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BBFF-BDE9-4EB8-895E-5403B7528463}" type="datetimeFigureOut">
              <a:rPr lang="en-IN" smtClean="0"/>
              <a:t>01-06-2023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2FDFE0-D942-47E0-99FB-108DBDACB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1FCEA-78A7-4C43-9783-7750F5846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4EF5-E54C-43CC-BA6D-0B555F3827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872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9C76-CA26-4181-BD35-4B74D8F03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76348-2707-435B-8394-2E7586A3E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9C8CB4-45E7-4063-8F20-DCBD82F2D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333A2D-B5BC-46A1-ABE9-D3A0E117D2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FFB406-A68B-4C82-B4D5-B11B9B9B8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638E10-18F8-4E60-BD67-E26A7AD4E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BBFF-BDE9-4EB8-895E-5403B7528463}" type="datetimeFigureOut">
              <a:rPr lang="en-IN" smtClean="0"/>
              <a:t>01-06-2023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24A2C2-0933-4166-BAC9-D77FC1FB9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9F151A-F67F-4424-A24F-470CD9D58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4EF5-E54C-43CC-BA6D-0B555F3827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981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F2AF1-2266-4549-8721-F082576E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EC44D0-F5A4-4703-B6BF-5CE34C034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BBFF-BDE9-4EB8-895E-5403B7528463}" type="datetimeFigureOut">
              <a:rPr lang="en-IN" smtClean="0"/>
              <a:t>01-06-2023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9126D3-A078-44C0-819F-2CFC37F76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D0F76B-7C01-4D66-A6A7-B16D80E65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4EF5-E54C-43CC-BA6D-0B555F3827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080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20FD98-9C82-46D7-9022-792CD241E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BBFF-BDE9-4EB8-895E-5403B7528463}" type="datetimeFigureOut">
              <a:rPr lang="en-IN" smtClean="0"/>
              <a:t>01-06-2023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5896E1-1D8D-4168-807D-3E1D46C2D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8B0ED-4978-472D-9F7C-B95D69DA5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4EF5-E54C-43CC-BA6D-0B555F3827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2738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A62E3-3FA2-4522-B6AF-366F94041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33BAF-2533-4BAD-80BC-677BD3844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0B66A7-F1FA-4563-B261-D714879FFC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FB9F2-EB20-4BA4-A39A-125014D46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BBFF-BDE9-4EB8-895E-5403B7528463}" type="datetimeFigureOut">
              <a:rPr lang="en-IN" smtClean="0"/>
              <a:t>01-06-2023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18BE9E-5D04-44FA-98DE-C06FEDEAA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B0484-39C9-44C7-8BE8-F215B63BF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4EF5-E54C-43CC-BA6D-0B555F3827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7557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ADF5F-AA86-407C-856D-01AC376AC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F4AA58-5E28-4473-9227-87DB849D56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9AA70-32C7-4E49-9AC3-BAE6D100C3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0ED4D6-75C8-4B11-ABCB-E82EDA69A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BBFF-BDE9-4EB8-895E-5403B7528463}" type="datetimeFigureOut">
              <a:rPr lang="en-IN" smtClean="0"/>
              <a:t>01-06-2023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8D84C-9611-4CC2-BACF-67FB13D6F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3BE12-C730-4D20-8E1D-4BD4657E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4EF5-E54C-43CC-BA6D-0B555F3827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337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C6F244-8014-403E-89BA-E452474C9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93E38-6580-4C8A-BB2E-1543C0DD8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5C86E-A230-45CC-A84F-A14625E98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BBBFF-BDE9-4EB8-895E-5403B7528463}" type="datetimeFigureOut">
              <a:rPr lang="en-IN" smtClean="0"/>
              <a:t>01-06-2023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B2F01-BF92-4F21-96D1-87AF0D53A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9B8A4-BDFC-450B-AE1B-E22E31518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94EF5-E54C-43CC-BA6D-0B555F3827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645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9DB8BC-FBC0-4500-BE62-BD8FB2B48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7338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0C5DC2-B8D2-4076-8626-BBB6362D8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6ABA945-D2E8-4481-A5B4-70623550DB6F}"/>
              </a:ext>
            </a:extLst>
          </p:cNvPr>
          <p:cNvSpPr/>
          <p:nvPr/>
        </p:nvSpPr>
        <p:spPr>
          <a:xfrm>
            <a:off x="9632272" y="3897298"/>
            <a:ext cx="1615736" cy="44388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6BFA2C-C941-4E54-9595-8BA9A90F9517}"/>
              </a:ext>
            </a:extLst>
          </p:cNvPr>
          <p:cNvSpPr txBox="1"/>
          <p:nvPr/>
        </p:nvSpPr>
        <p:spPr>
          <a:xfrm>
            <a:off x="5521911" y="4341182"/>
            <a:ext cx="33113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1- Registration.</a:t>
            </a:r>
          </a:p>
          <a:p>
            <a:r>
              <a:rPr lang="en-US" dirty="0"/>
              <a:t>Enter Details.</a:t>
            </a:r>
          </a:p>
          <a:p>
            <a:r>
              <a:rPr lang="en-US" dirty="0"/>
              <a:t>Confirm</a:t>
            </a:r>
          </a:p>
          <a:p>
            <a:endParaRPr lang="en-US" dirty="0"/>
          </a:p>
          <a:p>
            <a:r>
              <a:rPr lang="en-US" dirty="0"/>
              <a:t>Step 2</a:t>
            </a:r>
          </a:p>
          <a:p>
            <a:r>
              <a:rPr lang="en-US" dirty="0"/>
              <a:t>Activate account.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60106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0E666F-C748-4C02-ADAD-D6DAB2F73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8CEAB0-ED37-4870-BB2D-BC9AD2FC8D90}"/>
              </a:ext>
            </a:extLst>
          </p:cNvPr>
          <p:cNvSpPr txBox="1"/>
          <p:nvPr/>
        </p:nvSpPr>
        <p:spPr>
          <a:xfrm>
            <a:off x="3311371" y="3505539"/>
            <a:ext cx="5477521" cy="48827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6860E85-2A0F-4EDE-AE20-8046FEB19902}"/>
              </a:ext>
            </a:extLst>
          </p:cNvPr>
          <p:cNvCxnSpPr>
            <a:cxnSpLocks/>
          </p:cNvCxnSpPr>
          <p:nvPr/>
        </p:nvCxnSpPr>
        <p:spPr>
          <a:xfrm>
            <a:off x="8788892" y="3776057"/>
            <a:ext cx="1177771" cy="63234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818A9A8-3F48-42B0-A990-4B23144FC71D}"/>
              </a:ext>
            </a:extLst>
          </p:cNvPr>
          <p:cNvSpPr txBox="1"/>
          <p:nvPr/>
        </p:nvSpPr>
        <p:spPr>
          <a:xfrm>
            <a:off x="9966664" y="2591140"/>
            <a:ext cx="18465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If selected ‘No’ a POP will appear.</a:t>
            </a:r>
          </a:p>
          <a:p>
            <a:r>
              <a:rPr lang="en-US" dirty="0">
                <a:highlight>
                  <a:srgbClr val="FFFF00"/>
                </a:highlight>
              </a:rPr>
              <a:t> You are not eligible since you do meet the minimum eligibility criteria.</a:t>
            </a:r>
          </a:p>
        </p:txBody>
      </p:sp>
    </p:spTree>
    <p:extLst>
      <p:ext uri="{BB962C8B-B14F-4D97-AF65-F5344CB8AC3E}">
        <p14:creationId xmlns:p14="http://schemas.microsoft.com/office/powerpoint/2010/main" val="980131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8B0B9-9995-4F0A-A292-E487052F2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470EF8-27C6-4EF7-8F3E-D087D7E80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BA6EE9-F43B-42E0-8B19-B0A3B4FB97B7}"/>
              </a:ext>
            </a:extLst>
          </p:cNvPr>
          <p:cNvSpPr txBox="1"/>
          <p:nvPr/>
        </p:nvSpPr>
        <p:spPr>
          <a:xfrm>
            <a:off x="8957569" y="1766656"/>
            <a:ext cx="23081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Choose location of institute of graduation.</a:t>
            </a:r>
          </a:p>
          <a:p>
            <a:endParaRPr lang="en-US" dirty="0"/>
          </a:p>
          <a:p>
            <a:r>
              <a:rPr lang="en-US" dirty="0"/>
              <a:t>If </a:t>
            </a:r>
            <a:r>
              <a:rPr lang="en-US" dirty="0" err="1"/>
              <a:t>delhi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Choose Category.</a:t>
            </a:r>
          </a:p>
          <a:p>
            <a:endParaRPr lang="en-US" dirty="0"/>
          </a:p>
          <a:p>
            <a:r>
              <a:rPr lang="en-US" dirty="0"/>
              <a:t>In case of SC and OBC, choose caste from the drop down menu which is Delhi SC and Delhi OBC list respectively for SC and OBC.</a:t>
            </a:r>
          </a:p>
          <a:p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FC983D-3C9D-4F68-B35B-F22A47CCC70D}"/>
              </a:ext>
            </a:extLst>
          </p:cNvPr>
          <p:cNvSpPr/>
          <p:nvPr/>
        </p:nvSpPr>
        <p:spPr>
          <a:xfrm>
            <a:off x="3293616" y="3092219"/>
            <a:ext cx="5726097" cy="86722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6117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BA766-6EA7-4AF2-B914-28DBF331D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688F13-56BE-49A5-90FD-1785C97D5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92CC7A-EFEA-4DAF-A4EB-55061BB7E59C}"/>
              </a:ext>
            </a:extLst>
          </p:cNvPr>
          <p:cNvSpPr txBox="1"/>
          <p:nvPr/>
        </p:nvSpPr>
        <p:spPr>
          <a:xfrm>
            <a:off x="9072979" y="1846555"/>
            <a:ext cx="2343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your caste does not appear in the list, choose others </a:t>
            </a:r>
          </a:p>
          <a:p>
            <a:r>
              <a:rPr lang="en-US" dirty="0"/>
              <a:t>And pop will appear.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75857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36CCF-4A2C-40F0-BF6C-F394D86E0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70D044-587C-4E8E-A6B8-461BCB6DE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FC11D2F-28F2-4FD7-8973-7068E4AF1940}"/>
              </a:ext>
            </a:extLst>
          </p:cNvPr>
          <p:cNvSpPr/>
          <p:nvPr/>
        </p:nvSpPr>
        <p:spPr>
          <a:xfrm>
            <a:off x="4607511" y="365125"/>
            <a:ext cx="2947386" cy="105530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3564E19-4437-4F0D-A3D5-5959409852F8}"/>
              </a:ext>
            </a:extLst>
          </p:cNvPr>
          <p:cNvCxnSpPr/>
          <p:nvPr/>
        </p:nvCxnSpPr>
        <p:spPr>
          <a:xfrm flipH="1" flipV="1">
            <a:off x="7741328" y="1118586"/>
            <a:ext cx="1819922" cy="115409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2386647-7AD2-40B7-A2F9-C50053BE25A3}"/>
              </a:ext>
            </a:extLst>
          </p:cNvPr>
          <p:cNvSpPr txBox="1"/>
          <p:nvPr/>
        </p:nvSpPr>
        <p:spPr>
          <a:xfrm>
            <a:off x="9712171" y="2068497"/>
            <a:ext cx="17045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Pop up will ask the candidate to apply as General Candidate</a:t>
            </a:r>
          </a:p>
          <a:p>
            <a:endParaRPr lang="en-US" dirty="0"/>
          </a:p>
          <a:p>
            <a:r>
              <a:rPr lang="en-US" dirty="0"/>
              <a:t>Please refer to Information bulletin for information.</a:t>
            </a:r>
          </a:p>
          <a:p>
            <a:endParaRPr lang="en-US" dirty="0"/>
          </a:p>
          <a:p>
            <a:r>
              <a:rPr lang="en-US" dirty="0"/>
              <a:t>Similarly , if a candidate selects OBC</a:t>
            </a: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9165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38773-6539-4455-A2D9-2931D7195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39AF17-0290-49AC-BAFF-8D4B37069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29CDE3-C01A-4108-8549-01C2E9D721B3}"/>
              </a:ext>
            </a:extLst>
          </p:cNvPr>
          <p:cNvSpPr/>
          <p:nvPr/>
        </p:nvSpPr>
        <p:spPr>
          <a:xfrm>
            <a:off x="3879542" y="3595456"/>
            <a:ext cx="7634796" cy="60368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AE32D3A-6D95-470A-9F84-293F81EB318F}"/>
              </a:ext>
            </a:extLst>
          </p:cNvPr>
          <p:cNvCxnSpPr>
            <a:cxnSpLocks/>
          </p:cNvCxnSpPr>
          <p:nvPr/>
        </p:nvCxnSpPr>
        <p:spPr>
          <a:xfrm flipH="1">
            <a:off x="9481351" y="2688319"/>
            <a:ext cx="408373" cy="80948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53F7267-6778-438B-B129-395DF50CD30D}"/>
              </a:ext>
            </a:extLst>
          </p:cNvPr>
          <p:cNvSpPr txBox="1"/>
          <p:nvPr/>
        </p:nvSpPr>
        <p:spPr>
          <a:xfrm>
            <a:off x="9481351" y="2041988"/>
            <a:ext cx="221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For Delhi- OBC Candidate</a:t>
            </a:r>
            <a:endParaRPr lang="en-IN" dirty="0">
              <a:highlight>
                <a:srgbClr val="FFFF00"/>
              </a:highlight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66E8477-6890-4909-9D6E-D684A5FCEA55}"/>
              </a:ext>
            </a:extLst>
          </p:cNvPr>
          <p:cNvCxnSpPr>
            <a:cxnSpLocks/>
          </p:cNvCxnSpPr>
          <p:nvPr/>
        </p:nvCxnSpPr>
        <p:spPr>
          <a:xfrm flipH="1" flipV="1">
            <a:off x="8060925" y="1963930"/>
            <a:ext cx="1420426" cy="26978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E0F787F-2FB4-4383-A49E-C7C74401094B}"/>
              </a:ext>
            </a:extLst>
          </p:cNvPr>
          <p:cNvCxnSpPr>
            <a:cxnSpLocks/>
          </p:cNvCxnSpPr>
          <p:nvPr/>
        </p:nvCxnSpPr>
        <p:spPr>
          <a:xfrm flipH="1" flipV="1">
            <a:off x="8771139" y="4332304"/>
            <a:ext cx="994298" cy="39800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76AF7F3-011E-4569-AEA4-3C010CA961A0}"/>
              </a:ext>
            </a:extLst>
          </p:cNvPr>
          <p:cNvSpPr txBox="1"/>
          <p:nvPr/>
        </p:nvSpPr>
        <p:spPr>
          <a:xfrm>
            <a:off x="9888985" y="4531305"/>
            <a:ext cx="1464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Choose caste from the Drop Down </a:t>
            </a:r>
            <a:endParaRPr lang="en-IN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79443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F3CB2-CD77-47FB-8DC5-D940B2E3B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B0FEE5-4BF2-4FCB-822B-EEE0F10A0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720F24-24A5-432B-8A8B-E48578A48594}"/>
              </a:ext>
            </a:extLst>
          </p:cNvPr>
          <p:cNvSpPr txBox="1"/>
          <p:nvPr/>
        </p:nvSpPr>
        <p:spPr>
          <a:xfrm>
            <a:off x="9064101" y="4048217"/>
            <a:ext cx="1988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If caste is selected as others then</a:t>
            </a:r>
            <a:endParaRPr lang="en-IN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87331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A1F1D-8C6B-4CCC-B6E1-4FBD6CB6F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D60DCB-EA10-4FC4-A4D2-0CB7D0485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176351-98D3-4F1F-AF6E-8EF8D2A2C58A}"/>
              </a:ext>
            </a:extLst>
          </p:cNvPr>
          <p:cNvSpPr/>
          <p:nvPr/>
        </p:nvSpPr>
        <p:spPr>
          <a:xfrm>
            <a:off x="4607511" y="365125"/>
            <a:ext cx="2947386" cy="105530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9D9A6D3-235F-40AE-9D58-E87F27D4FFA0}"/>
              </a:ext>
            </a:extLst>
          </p:cNvPr>
          <p:cNvCxnSpPr/>
          <p:nvPr/>
        </p:nvCxnSpPr>
        <p:spPr>
          <a:xfrm flipH="1" flipV="1">
            <a:off x="7741328" y="1118586"/>
            <a:ext cx="1819922" cy="115409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B58B610-2B38-4B70-BF23-8FAC84372D81}"/>
              </a:ext>
            </a:extLst>
          </p:cNvPr>
          <p:cNvSpPr txBox="1"/>
          <p:nvPr/>
        </p:nvSpPr>
        <p:spPr>
          <a:xfrm>
            <a:off x="9712171" y="2068497"/>
            <a:ext cx="1704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Pop up will ask the candidate to apply as General Candidate</a:t>
            </a:r>
          </a:p>
          <a:p>
            <a:endParaRPr lang="en-IN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3669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8AF1C-995B-4772-9E58-04025BA40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129CD8-94BD-4D3D-ACA2-A4797232F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F6E2B0-A4CA-41E1-B7A0-74C6A1FDCDA3}"/>
              </a:ext>
            </a:extLst>
          </p:cNvPr>
          <p:cNvSpPr txBox="1"/>
          <p:nvPr/>
        </p:nvSpPr>
        <p:spPr>
          <a:xfrm>
            <a:off x="479394" y="1793289"/>
            <a:ext cx="23081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Give other required information.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Give CUET (PG ) Details (if applicable)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Choose paper codes</a:t>
            </a:r>
            <a:endParaRPr lang="en-IN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13137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BF058-2AA0-4BF2-9E1A-10CAFB682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952EF1-4F53-46DB-9FF3-A04D94054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25C674-AD6C-4818-ADD3-3DFA82CFB7CA}"/>
              </a:ext>
            </a:extLst>
          </p:cNvPr>
          <p:cNvSpPr txBox="1"/>
          <p:nvPr/>
        </p:nvSpPr>
        <p:spPr>
          <a:xfrm>
            <a:off x="417250" y="1784412"/>
            <a:ext cx="2823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Give address and bank account details.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Save and Proceed</a:t>
            </a:r>
            <a:endParaRPr lang="en-IN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72324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49339-D199-4894-BCEC-A95C707F9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6DAE57-4722-44C2-98E2-40D61C383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FD1011-938F-45AF-BCE7-234C1C5201B2}"/>
              </a:ext>
            </a:extLst>
          </p:cNvPr>
          <p:cNvSpPr txBox="1"/>
          <p:nvPr/>
        </p:nvSpPr>
        <p:spPr>
          <a:xfrm>
            <a:off x="559293" y="3338004"/>
            <a:ext cx="2681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Upload photograph and signature.</a:t>
            </a:r>
            <a:endParaRPr lang="en-IN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5684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E80FD-3CAF-4B3B-8FAF-ED37A1639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8A83D6-663A-41FF-A37D-F19C47926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AFD8D0-1689-4CEA-B01E-E73882695208}"/>
              </a:ext>
            </a:extLst>
          </p:cNvPr>
          <p:cNvSpPr txBox="1"/>
          <p:nvPr/>
        </p:nvSpPr>
        <p:spPr>
          <a:xfrm>
            <a:off x="2920753" y="3861786"/>
            <a:ext cx="659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3- Sign In.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24771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DD6F9-C5F2-4F12-83E7-5B5EE5745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7879FD-E23D-4E3D-BFA8-131E20C68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BA03AF-1EFD-4461-B40C-BC68D75AF167}"/>
              </a:ext>
            </a:extLst>
          </p:cNvPr>
          <p:cNvSpPr txBox="1"/>
          <p:nvPr/>
        </p:nvSpPr>
        <p:spPr>
          <a:xfrm>
            <a:off x="461639" y="3027285"/>
            <a:ext cx="2769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Give your education details</a:t>
            </a:r>
            <a:endParaRPr lang="en-IN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6996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0D1F1-51A5-4689-B7ED-6AC4D611D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5CDFE2-2DCB-48F3-86EB-2520B1EC0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BCC33C-38DA-4D41-B6F0-34671702ACC7}"/>
              </a:ext>
            </a:extLst>
          </p:cNvPr>
          <p:cNvSpPr txBox="1"/>
          <p:nvPr/>
        </p:nvSpPr>
        <p:spPr>
          <a:xfrm>
            <a:off x="665825" y="3429000"/>
            <a:ext cx="2317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.choose stream from the drop down , please specify if others</a:t>
            </a:r>
            <a:endParaRPr lang="en-IN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39719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41EB0-FA81-4018-A14C-5C1AABA6B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82E27B-E1AD-4E85-ADB2-21A8F4B46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A7957B-A268-47C7-B7EB-C0FB55C9B740}"/>
              </a:ext>
            </a:extLst>
          </p:cNvPr>
          <p:cNvSpPr txBox="1"/>
          <p:nvPr/>
        </p:nvSpPr>
        <p:spPr>
          <a:xfrm>
            <a:off x="674703" y="3133817"/>
            <a:ext cx="22460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Select board/university from the drop down. Please specify if others</a:t>
            </a:r>
            <a:endParaRPr lang="en-IN" dirty="0">
              <a:highlight>
                <a:srgbClr val="FFFF0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C8A217-F109-4D7F-B832-C8B59CD7CBED}"/>
              </a:ext>
            </a:extLst>
          </p:cNvPr>
          <p:cNvSpPr txBox="1"/>
          <p:nvPr/>
        </p:nvSpPr>
        <p:spPr>
          <a:xfrm>
            <a:off x="674703" y="4998128"/>
            <a:ext cx="1544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Insert other details</a:t>
            </a:r>
            <a:endParaRPr lang="en-IN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23238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34109-D13D-427E-916E-837BE58DB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A96ECE-2D23-45B0-A377-5896A37D5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B03D34-7DFF-41CD-A6C1-8828019D0042}"/>
              </a:ext>
            </a:extLst>
          </p:cNvPr>
          <p:cNvSpPr txBox="1"/>
          <p:nvPr/>
        </p:nvSpPr>
        <p:spPr>
          <a:xfrm>
            <a:off x="514905" y="2166151"/>
            <a:ext cx="25922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Select type of course from the drop down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Yearly or semester wise and enter the details accordingly</a:t>
            </a:r>
            <a:endParaRPr lang="en-IN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33475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7F7A8-F238-409E-8E92-425E43CD3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34C8CD-D564-4AD6-B1AE-20CBC2E18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2DB245F-B059-4787-AF29-EF92A2F95C85}"/>
              </a:ext>
            </a:extLst>
          </p:cNvPr>
          <p:cNvSpPr/>
          <p:nvPr/>
        </p:nvSpPr>
        <p:spPr>
          <a:xfrm>
            <a:off x="7918882" y="3062796"/>
            <a:ext cx="1740023" cy="36620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4907E8-DBB6-478C-BFCE-0EED716B53B7}"/>
              </a:ext>
            </a:extLst>
          </p:cNvPr>
          <p:cNvSpPr txBox="1"/>
          <p:nvPr/>
        </p:nvSpPr>
        <p:spPr>
          <a:xfrm>
            <a:off x="6800295" y="3701988"/>
            <a:ext cx="4190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If result is awaited enter marks details as per the pop up</a:t>
            </a:r>
            <a:endParaRPr lang="en-IN" dirty="0">
              <a:highlight>
                <a:srgbClr val="FFFF00"/>
              </a:highlight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DB65E46-657A-491B-A0B4-7A93F522ECEF}"/>
              </a:ext>
            </a:extLst>
          </p:cNvPr>
          <p:cNvCxnSpPr/>
          <p:nvPr/>
        </p:nvCxnSpPr>
        <p:spPr>
          <a:xfrm flipH="1" flipV="1">
            <a:off x="7004482" y="2574524"/>
            <a:ext cx="532660" cy="112746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691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D8618-C249-4A66-9816-83A3E57A5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C10961-6261-440D-8B74-0A3A02CDE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5C1D26-FA98-43C5-AAA6-196DD411FA1B}"/>
              </a:ext>
            </a:extLst>
          </p:cNvPr>
          <p:cNvSpPr txBox="1"/>
          <p:nvPr/>
        </p:nvSpPr>
        <p:spPr>
          <a:xfrm>
            <a:off x="1047565" y="4140203"/>
            <a:ext cx="2024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Enter details and save and proceed</a:t>
            </a:r>
            <a:endParaRPr lang="en-IN" dirty="0">
              <a:highlight>
                <a:srgbClr val="FFFF00"/>
              </a:highlight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483BD23-FB19-445B-9FA0-0A312F8D45FD}"/>
              </a:ext>
            </a:extLst>
          </p:cNvPr>
          <p:cNvCxnSpPr/>
          <p:nvPr/>
        </p:nvCxnSpPr>
        <p:spPr>
          <a:xfrm>
            <a:off x="3240350" y="4279037"/>
            <a:ext cx="568170" cy="8877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600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B507-2F6D-478E-B8C8-66DB96D9D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432F68-1E95-4C98-97D0-E9F09C398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79B71B-DFB6-43FA-841D-1F2E39A76294}"/>
              </a:ext>
            </a:extLst>
          </p:cNvPr>
          <p:cNvSpPr txBox="1"/>
          <p:nvPr/>
        </p:nvSpPr>
        <p:spPr>
          <a:xfrm>
            <a:off x="994301" y="3666477"/>
            <a:ext cx="2130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Upload  all required documents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Save and proceed</a:t>
            </a:r>
          </a:p>
          <a:p>
            <a:endParaRPr lang="en-IN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35535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0513D-EBD3-4DA0-A245-F32717CB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D9F865-B246-4DB1-A3E4-48D3B3591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36DEE2-E7A0-4008-8123-341F4BFF6464}"/>
              </a:ext>
            </a:extLst>
          </p:cNvPr>
          <p:cNvSpPr txBox="1"/>
          <p:nvPr/>
        </p:nvSpPr>
        <p:spPr>
          <a:xfrm>
            <a:off x="301841" y="1997476"/>
            <a:ext cx="25567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Preview the application form carefully.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Click on I confirm the above</a:t>
            </a:r>
          </a:p>
          <a:p>
            <a:r>
              <a:rPr lang="en-US" dirty="0">
                <a:highlight>
                  <a:srgbClr val="FFFF00"/>
                </a:highlight>
              </a:rPr>
              <a:t>Confirm and submit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Pay the registration fee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Take a printout of the final application form after payment and keep it handy for future reference</a:t>
            </a:r>
            <a:endParaRPr lang="en-IN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84358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72B17-BC44-43E1-AEBD-0E503F1F5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1B9572-9238-43F4-B605-E5F907D64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B36738-656A-41DC-8678-782D33E01A0D}"/>
              </a:ext>
            </a:extLst>
          </p:cNvPr>
          <p:cNvSpPr txBox="1"/>
          <p:nvPr/>
        </p:nvSpPr>
        <p:spPr>
          <a:xfrm>
            <a:off x="1287262" y="4536489"/>
            <a:ext cx="3329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4- My application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85814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4599E-237F-4D2F-AC92-25A2978EE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67A5D4-2973-4EBA-931B-08D70C4AD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913504-BCEB-4F6B-BC1B-9614E9A47E02}"/>
              </a:ext>
            </a:extLst>
          </p:cNvPr>
          <p:cNvSpPr txBox="1"/>
          <p:nvPr/>
        </p:nvSpPr>
        <p:spPr>
          <a:xfrm>
            <a:off x="2024109" y="4154750"/>
            <a:ext cx="4003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Program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05463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E1060-AD5B-41D7-BE36-995310787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42C608-1A49-4CF1-8468-75868B7B7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16FCE2-71F4-406B-A3E7-39B4B86E9105}"/>
              </a:ext>
            </a:extLst>
          </p:cNvPr>
          <p:cNvSpPr txBox="1"/>
          <p:nvPr/>
        </p:nvSpPr>
        <p:spPr>
          <a:xfrm>
            <a:off x="7716253" y="4090737"/>
            <a:ext cx="3272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the program</a:t>
            </a:r>
          </a:p>
          <a:p>
            <a:endParaRPr lang="en-US" dirty="0"/>
          </a:p>
          <a:p>
            <a:r>
              <a:rPr lang="en-US" dirty="0"/>
              <a:t>Proceed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909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EE893-B6BA-445E-BC56-552C30168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B52F71-166C-4C61-AE26-F47ABF80B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0AB0D01-3D86-4538-8B41-95D5CD3BE57D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1984159" y="2006353"/>
            <a:ext cx="2241612" cy="2530136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AD0D5E7-0308-4083-B2AA-021C2850E07A}"/>
              </a:ext>
            </a:extLst>
          </p:cNvPr>
          <p:cNvSpPr txBox="1"/>
          <p:nvPr/>
        </p:nvSpPr>
        <p:spPr>
          <a:xfrm>
            <a:off x="719091" y="4536489"/>
            <a:ext cx="253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Click here to check the eligibility of MCA</a:t>
            </a:r>
            <a:endParaRPr lang="en-IN" dirty="0">
              <a:highlight>
                <a:srgbClr val="FFFF00"/>
              </a:highlight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3DAC296-B67B-4F3C-8FB5-82F9E94E0492}"/>
              </a:ext>
            </a:extLst>
          </p:cNvPr>
          <p:cNvCxnSpPr>
            <a:cxnSpLocks/>
          </p:cNvCxnSpPr>
          <p:nvPr/>
        </p:nvCxnSpPr>
        <p:spPr>
          <a:xfrm flipV="1">
            <a:off x="3622089" y="2476870"/>
            <a:ext cx="603682" cy="166012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79D5922-E084-4206-9073-5EE2DA14EBFD}"/>
              </a:ext>
            </a:extLst>
          </p:cNvPr>
          <p:cNvSpPr txBox="1"/>
          <p:nvPr/>
        </p:nvSpPr>
        <p:spPr>
          <a:xfrm>
            <a:off x="3249227" y="4328252"/>
            <a:ext cx="2530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Check this box</a:t>
            </a:r>
          </a:p>
          <a:p>
            <a:endParaRPr lang="en-IN" dirty="0">
              <a:highlight>
                <a:srgbClr val="FFFF00"/>
              </a:highlight>
            </a:endParaRPr>
          </a:p>
          <a:p>
            <a:endParaRPr lang="en-IN" dirty="0">
              <a:highlight>
                <a:srgbClr val="FFFF00"/>
              </a:highlight>
            </a:endParaRPr>
          </a:p>
          <a:p>
            <a:r>
              <a:rPr lang="en-IN" dirty="0">
                <a:highlight>
                  <a:srgbClr val="FFFF00"/>
                </a:highlight>
              </a:rPr>
              <a:t>Click on Add the Program</a:t>
            </a:r>
          </a:p>
        </p:txBody>
      </p:sp>
    </p:spTree>
    <p:extLst>
      <p:ext uri="{BB962C8B-B14F-4D97-AF65-F5344CB8AC3E}">
        <p14:creationId xmlns:p14="http://schemas.microsoft.com/office/powerpoint/2010/main" val="3006413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A18B0-D266-4646-B7D7-AB9BA9F89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7C9EB7-F5C5-475C-9B43-66C662285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09EADF-6E4D-4807-9FE9-F3197AB92099}"/>
              </a:ext>
            </a:extLst>
          </p:cNvPr>
          <p:cNvSpPr txBox="1"/>
          <p:nvPr/>
        </p:nvSpPr>
        <p:spPr>
          <a:xfrm>
            <a:off x="4367814" y="4811697"/>
            <a:ext cx="3622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Click on applicant detail and fill the required information</a:t>
            </a:r>
            <a:endParaRPr lang="en-IN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96717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229A9-BF66-4A4B-AAFD-350E07BC3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4D500B-DBA2-4601-B15F-4E3BB2555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0C72C5-DD54-40BF-93F9-A9602B7DEC60}"/>
              </a:ext>
            </a:extLst>
          </p:cNvPr>
          <p:cNvSpPr txBox="1"/>
          <p:nvPr/>
        </p:nvSpPr>
        <p:spPr>
          <a:xfrm>
            <a:off x="4465468" y="3932808"/>
            <a:ext cx="5104660" cy="48827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ABC7D1-8EE4-40DC-B8E4-FC14ECB37BAC}"/>
              </a:ext>
            </a:extLst>
          </p:cNvPr>
          <p:cNvSpPr txBox="1"/>
          <p:nvPr/>
        </p:nvSpPr>
        <p:spPr>
          <a:xfrm>
            <a:off x="10345445" y="2889349"/>
            <a:ext cx="18465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If selected ‘Yes’ a pop up will show up.</a:t>
            </a:r>
          </a:p>
          <a:p>
            <a:r>
              <a:rPr lang="en-US" dirty="0">
                <a:highlight>
                  <a:srgbClr val="FFFF00"/>
                </a:highlight>
              </a:rPr>
              <a:t>Make sure you have the required documents ready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Enter the type of disability</a:t>
            </a:r>
          </a:p>
          <a:p>
            <a:endParaRPr lang="en-US" dirty="0">
              <a:highlight>
                <a:srgbClr val="FFFF00"/>
              </a:highlight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9321886-A068-41E1-A4C3-21FE5E0B129A}"/>
              </a:ext>
            </a:extLst>
          </p:cNvPr>
          <p:cNvCxnSpPr/>
          <p:nvPr/>
        </p:nvCxnSpPr>
        <p:spPr>
          <a:xfrm flipV="1">
            <a:off x="9774315" y="3630967"/>
            <a:ext cx="488271" cy="45871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376BBD5-640D-4BED-8242-89AF7BA72296}"/>
              </a:ext>
            </a:extLst>
          </p:cNvPr>
          <p:cNvCxnSpPr/>
          <p:nvPr/>
        </p:nvCxnSpPr>
        <p:spPr>
          <a:xfrm flipH="1" flipV="1">
            <a:off x="8043169" y="2055813"/>
            <a:ext cx="1926454" cy="90045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621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D5530-3B22-41B1-BE62-43A1099D0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39432F-B710-408F-ADE4-2ED46C3FD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D6C283-593F-44C6-8746-6F757C6074AE}"/>
              </a:ext>
            </a:extLst>
          </p:cNvPr>
          <p:cNvSpPr txBox="1"/>
          <p:nvPr/>
        </p:nvSpPr>
        <p:spPr>
          <a:xfrm>
            <a:off x="4376691" y="3567683"/>
            <a:ext cx="5104660" cy="48827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6AEC02-5826-4178-963F-78B65373DFB8}"/>
              </a:ext>
            </a:extLst>
          </p:cNvPr>
          <p:cNvSpPr txBox="1"/>
          <p:nvPr/>
        </p:nvSpPr>
        <p:spPr>
          <a:xfrm>
            <a:off x="9966664" y="2591140"/>
            <a:ext cx="18465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If selected ‘No’ a POP appears.</a:t>
            </a:r>
          </a:p>
          <a:p>
            <a:r>
              <a:rPr lang="en-US" dirty="0">
                <a:highlight>
                  <a:srgbClr val="FFFF00"/>
                </a:highlight>
              </a:rPr>
              <a:t> You are not eligible since you do meet the minimum eligibility criteria.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87D536F-FFA7-40AA-9D3C-14FF89EBAEE9}"/>
              </a:ext>
            </a:extLst>
          </p:cNvPr>
          <p:cNvCxnSpPr>
            <a:cxnSpLocks/>
          </p:cNvCxnSpPr>
          <p:nvPr/>
        </p:nvCxnSpPr>
        <p:spPr>
          <a:xfrm flipV="1">
            <a:off x="9515382" y="3606802"/>
            <a:ext cx="488271" cy="45871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52A748C-52A1-4898-8CBC-F4F2C83EFD11}"/>
              </a:ext>
            </a:extLst>
          </p:cNvPr>
          <p:cNvCxnSpPr>
            <a:cxnSpLocks/>
          </p:cNvCxnSpPr>
          <p:nvPr/>
        </p:nvCxnSpPr>
        <p:spPr>
          <a:xfrm flipH="1" flipV="1">
            <a:off x="7989903" y="2175029"/>
            <a:ext cx="1890943" cy="41611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102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381</Words>
  <Application>Microsoft Office PowerPoint</Application>
  <PresentationFormat>Widescreen</PresentationFormat>
  <Paragraphs>74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BPIBS</dc:creator>
  <cp:lastModifiedBy>BPIBS</cp:lastModifiedBy>
  <cp:revision>6</cp:revision>
  <dcterms:created xsi:type="dcterms:W3CDTF">2023-06-01T05:21:36Z</dcterms:created>
  <dcterms:modified xsi:type="dcterms:W3CDTF">2023-06-01T07:10:37Z</dcterms:modified>
</cp:coreProperties>
</file>