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91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PIBS" initials="B" lastIdx="1" clrIdx="0">
    <p:extLst>
      <p:ext uri="{19B8F6BF-5375-455C-9EA6-DF929625EA0E}">
        <p15:presenceInfo xmlns:p15="http://schemas.microsoft.com/office/powerpoint/2012/main" userId="BPIB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24T09:46:12.465" idx="1">
    <p:pos x="7680" y="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37695-3C08-4B9C-9D29-1BCB20DB3189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AE539-518B-44B0-9540-AC5358ADE4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05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814D-DFC8-4E66-84A6-444262E17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7AAA2-5C38-4B09-9415-F344F2CFA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86DA9-28EC-4B8A-9174-FEE7ABB6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CEAEC-BD97-4B3E-8FC6-629AB0FE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D8F93-8A0A-4A57-ADE6-C0059840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82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B754-74D8-46D1-B5F3-2B6FEB66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F7009-767B-466A-A239-7901C5019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E5DE-35D8-43B9-A290-0B695BC8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4E39A-252F-4B9D-9EA8-D714B886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7E83-D113-493A-91FD-1B065275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349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F0C11-DBBF-4025-89A2-266434030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685C2-2EEF-455F-99AA-67C0374B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AFA9-4DBA-4395-9D00-00E7BC8F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D3E04-BD1F-4A2E-8B09-C4E2AB8D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8AB9-71CA-48F4-B32E-D3FEEF6D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48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A4BB-E89C-44D7-B5C3-95F7BE6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9DC7D-43FE-48E0-879E-0140F1B03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6681-2AAD-4458-AE01-AFA9E186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808A7-504D-4DB6-855F-23B12E37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05D27-6D04-4AA4-B6D4-99B89F61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97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15F4-48A6-47A6-8BA1-1BAED25B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1421-160C-4934-BDD2-D6227F2D9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C72A-E655-4321-8069-AEEEF248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F9E5-776D-4F6C-96D2-391F7CED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D1D36-1192-405B-99B1-78302B3B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59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54C9-2EF4-4F37-8298-FF0C29C6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084FA-9B5F-4DF8-B4BD-07F106A8E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5FCD7-008B-4809-8C95-5688F2925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A700D-9703-471C-8E6D-3120B07A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48CF0-1913-42C9-9DB3-4099D3E6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990C4-E42D-4E2B-A3A9-05C36BEA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9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DC17-0D7C-4C3E-BCC0-DAD4A0DD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3FCC-1ECB-4C21-BF48-92363D1E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C3C59-BD98-4E47-92CF-1B74918A9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382E-53CE-4F06-97D6-792F85380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63686-B85A-45B1-A179-5D51C9F50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88678-ECC6-493E-90C7-4EB41C21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71620-4A8C-418B-A523-40689901F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91376-CC35-462B-A8F7-C80C3828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5D72-CF74-411A-9F98-43BD6BD6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C1B33-B5D6-4D18-97EC-8D91E089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7B072-BC49-437B-8F47-52B365E3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3D48C-2224-415A-A750-08AE3FDF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9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6574E-87A1-4EBB-B36F-F9DC4D39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583EC-EEBE-47C7-8D09-457DCAE0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C106-9B9A-42D2-ABD0-F29975E0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829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F1C3-EBE4-4806-88BC-8EE47B86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F2FF5-A179-477D-AF1D-99902523D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C128-9D1A-483A-A6FE-F27A015A2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F6EB8-A562-49C9-990F-AA7C6702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D1239-5A15-4E8C-84A2-03881E18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D9FCB-D90C-47E4-B40C-B98112ED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917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9D0E-99EA-4F4B-94D9-1AD9F335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F8841-B3BB-41F9-8AA8-A152DBF4D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55428-671C-4486-A0A1-5923302D4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F68CF-900A-4E51-8E3F-2886A876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5FBAC-64B6-4C0A-B387-7283B83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5AF1E-0C5A-4420-9641-CAA5E034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931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32DE3-377B-4E3B-BCC3-286E0BA0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EBA5-8CB2-4250-991A-BF75F9457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30DC-4CD1-4E38-B2D3-5B6F5539A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8AA0D-9F9F-42FE-8E79-0859913736D1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1612-544B-49DE-BE08-C9B2BE78B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5414-AE51-4A5F-981A-5B5366EB1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9CAB0-4BE4-4F39-83A5-447BF535A5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6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3B5-45CB-4AB5-BF55-C032510B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DCB72-63FB-4369-8EA3-810D026F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9667C7-B09A-46C7-827E-8D902FD343FA}"/>
              </a:ext>
            </a:extLst>
          </p:cNvPr>
          <p:cNvCxnSpPr>
            <a:cxnSpLocks/>
          </p:cNvCxnSpPr>
          <p:nvPr/>
        </p:nvCxnSpPr>
        <p:spPr>
          <a:xfrm>
            <a:off x="8859914" y="4065973"/>
            <a:ext cx="125175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F419DE-C81B-4754-8F82-C0E66E0AA355}"/>
              </a:ext>
            </a:extLst>
          </p:cNvPr>
          <p:cNvCxnSpPr>
            <a:cxnSpLocks/>
          </p:cNvCxnSpPr>
          <p:nvPr/>
        </p:nvCxnSpPr>
        <p:spPr>
          <a:xfrm flipH="1" flipV="1">
            <a:off x="8078680" y="2095130"/>
            <a:ext cx="1837677" cy="16778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C92696-22F0-425B-B3CD-DF007FC23B4A}"/>
              </a:ext>
            </a:extLst>
          </p:cNvPr>
          <p:cNvSpPr txBox="1"/>
          <p:nvPr/>
        </p:nvSpPr>
        <p:spPr>
          <a:xfrm>
            <a:off x="9818703" y="2938509"/>
            <a:ext cx="19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‘NO’ in Have you passed class 10th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244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3B1E-8372-416F-BF05-CAC1ADE0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8F089-21AB-4F39-91B5-BC08577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7F710-CD48-4B74-AD00-750CDB48DEE2}"/>
              </a:ext>
            </a:extLst>
          </p:cNvPr>
          <p:cNvSpPr/>
          <p:nvPr/>
        </p:nvSpPr>
        <p:spPr>
          <a:xfrm>
            <a:off x="3799643" y="3568823"/>
            <a:ext cx="7759083" cy="6214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3867-95CF-4F5A-A763-D81DB5F90B99}"/>
              </a:ext>
            </a:extLst>
          </p:cNvPr>
          <p:cNvSpPr txBox="1"/>
          <p:nvPr/>
        </p:nvSpPr>
        <p:spPr>
          <a:xfrm>
            <a:off x="9428085" y="2059619"/>
            <a:ext cx="19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 SC candidate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92ACA2-D38B-48CA-8218-F365ABCBA62E}"/>
              </a:ext>
            </a:extLst>
          </p:cNvPr>
          <p:cNvCxnSpPr>
            <a:cxnSpLocks/>
          </p:cNvCxnSpPr>
          <p:nvPr/>
        </p:nvCxnSpPr>
        <p:spPr>
          <a:xfrm flipH="1">
            <a:off x="9774316" y="2631119"/>
            <a:ext cx="257451" cy="7978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E8A599-B0D5-48D8-8D1A-17BF22C77093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041609"/>
            <a:ext cx="1411549" cy="2399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A5E625-BE7F-49BA-A14B-553CD3874D0E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F83ED1-0AFF-4F80-92F6-1820CEC0584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912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E914-6EAF-4CAB-8362-CD9BD766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5003-9D6B-448F-BC22-4C03A8B9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E04B9-38E8-4D8B-BFC1-B506BC923952}"/>
              </a:ext>
            </a:extLst>
          </p:cNvPr>
          <p:cNvSpPr txBox="1"/>
          <p:nvPr/>
        </p:nvSpPr>
        <p:spPr>
          <a:xfrm>
            <a:off x="8833282" y="3812679"/>
            <a:ext cx="166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04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9F8-A1A3-49B3-A43D-C8254563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B4CD-743F-4317-BD2F-4B4A3975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34524-1890-406D-9D08-4A61F1D415A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27AD52-9EC3-4B5F-98C5-F573D68657CE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4616CD-BE27-4C2F-8A88-35FD1440F4EA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18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D93B-DDB7-483A-B70C-84EB09FF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1432-4868-43F3-B2FF-09FB423E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B1BC8-2349-4E15-BB67-7FF8D5122774}"/>
              </a:ext>
            </a:extLst>
          </p:cNvPr>
          <p:cNvSpPr txBox="1"/>
          <p:nvPr/>
        </p:nvSpPr>
        <p:spPr>
          <a:xfrm>
            <a:off x="9330430" y="3080551"/>
            <a:ext cx="2130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ST Candidate there will be no pop up and the system will allow him to proceed further.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5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Delhi- OBC Candidate</a:t>
            </a:r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 then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9BFE-7E48-42E5-9255-08A75EB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8941"/>
          </a:xfrm>
        </p:spPr>
        <p:txBody>
          <a:bodyPr>
            <a:normAutofit/>
          </a:bodyPr>
          <a:lstStyle/>
          <a:p>
            <a:r>
              <a:rPr lang="en-US" dirty="0"/>
              <a:t>Fill in the other required information.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Save and proceed</a:t>
            </a:r>
            <a:br>
              <a:rPr lang="en-US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EAE16-5A38-4FDF-837A-141B228E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3269D-94BF-490C-B403-C17F6973A6D5}"/>
              </a:ext>
            </a:extLst>
          </p:cNvPr>
          <p:cNvSpPr txBox="1"/>
          <p:nvPr/>
        </p:nvSpPr>
        <p:spPr>
          <a:xfrm>
            <a:off x="9330431" y="3879542"/>
            <a:ext cx="224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save and proceed</a:t>
            </a:r>
          </a:p>
          <a:p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9A4FA-6422-4C78-906A-739135C9D205}"/>
              </a:ext>
            </a:extLst>
          </p:cNvPr>
          <p:cNvCxnSpPr>
            <a:cxnSpLocks/>
          </p:cNvCxnSpPr>
          <p:nvPr/>
        </p:nvCxnSpPr>
        <p:spPr>
          <a:xfrm>
            <a:off x="10271464" y="4261282"/>
            <a:ext cx="896645" cy="14204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172D31-8FA0-4231-820F-93541F65E2E7}"/>
              </a:ext>
            </a:extLst>
          </p:cNvPr>
          <p:cNvCxnSpPr>
            <a:cxnSpLocks/>
          </p:cNvCxnSpPr>
          <p:nvPr/>
        </p:nvCxnSpPr>
        <p:spPr>
          <a:xfrm flipH="1" flipV="1">
            <a:off x="7634797" y="958788"/>
            <a:ext cx="2290438" cy="29207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481EFF-DEC1-4335-9739-DF6C19AB649A}"/>
              </a:ext>
            </a:extLst>
          </p:cNvPr>
          <p:cNvSpPr txBox="1"/>
          <p:nvPr/>
        </p:nvSpPr>
        <p:spPr>
          <a:xfrm>
            <a:off x="704850" y="2143125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 other required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Fill bank details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Save and proceed.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2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12C9-8B37-456B-91D5-232652B9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9C43C-42C7-4165-9498-C7EE30B93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44C38-F442-4DE8-9B25-07024D4E8426}"/>
              </a:ext>
            </a:extLst>
          </p:cNvPr>
          <p:cNvSpPr txBox="1"/>
          <p:nvPr/>
        </p:nvSpPr>
        <p:spPr>
          <a:xfrm>
            <a:off x="4225771" y="4829452"/>
            <a:ext cx="484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photo and signature.</a:t>
            </a:r>
          </a:p>
          <a:p>
            <a:r>
              <a:rPr lang="en-US" dirty="0"/>
              <a:t>Save and proceed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27D9F-A306-4062-90C3-1091D2864234}"/>
              </a:ext>
            </a:extLst>
          </p:cNvPr>
          <p:cNvSpPr/>
          <p:nvPr/>
        </p:nvSpPr>
        <p:spPr>
          <a:xfrm>
            <a:off x="4944862" y="2556769"/>
            <a:ext cx="870011" cy="1100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9C690-8030-485E-B4FE-4E5AFB5824BA}"/>
              </a:ext>
            </a:extLst>
          </p:cNvPr>
          <p:cNvSpPr/>
          <p:nvPr/>
        </p:nvSpPr>
        <p:spPr>
          <a:xfrm>
            <a:off x="10599938" y="4492101"/>
            <a:ext cx="1367161" cy="57704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451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616C-7D9E-4F1F-A595-D459299E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052BD7-5F8A-449C-8445-F82997FA4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E944F2-735E-412D-B3BA-5CCB63178AB4}"/>
              </a:ext>
            </a:extLst>
          </p:cNvPr>
          <p:cNvSpPr txBox="1"/>
          <p:nvPr/>
        </p:nvSpPr>
        <p:spPr>
          <a:xfrm>
            <a:off x="466725" y="3705225"/>
            <a:ext cx="2676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 case of Full Time Diploma in Pharmacy only</a:t>
            </a:r>
            <a:r>
              <a:rPr lang="en-US" dirty="0">
                <a:solidFill>
                  <a:schemeClr val="bg1"/>
                </a:solidFill>
              </a:rPr>
              <a:t>, the candidate has to enter the subjects and marks of Class XII.</a:t>
            </a:r>
          </a:p>
          <a:p>
            <a:r>
              <a:rPr lang="en-US" dirty="0">
                <a:solidFill>
                  <a:schemeClr val="bg1"/>
                </a:solidFill>
              </a:rPr>
              <a:t>Save and proceed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A0E1-B260-4789-8676-110B33E2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8A188-DFEA-47B2-9289-EBBA97AE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3E139-8BBD-4E98-983B-7F3ADAE3C26D}"/>
              </a:ext>
            </a:extLst>
          </p:cNvPr>
          <p:cNvSpPr txBox="1"/>
          <p:nvPr/>
        </p:nvSpPr>
        <p:spPr>
          <a:xfrm>
            <a:off x="3551068" y="5007006"/>
            <a:ext cx="542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Documents and save and proceed</a:t>
            </a:r>
          </a:p>
          <a:p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A8F403-DC27-404B-A8F9-5645CA811C87}"/>
              </a:ext>
            </a:extLst>
          </p:cNvPr>
          <p:cNvCxnSpPr/>
          <p:nvPr/>
        </p:nvCxnSpPr>
        <p:spPr>
          <a:xfrm flipV="1">
            <a:off x="7634796" y="4927107"/>
            <a:ext cx="3178206" cy="3195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95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F641-BEFB-49AE-AA40-345D985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ACDE3-1743-4042-A11C-E993AB07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785A5-D927-4956-9A0C-5F1E3750098E}"/>
              </a:ext>
            </a:extLst>
          </p:cNvPr>
          <p:cNvSpPr txBox="1"/>
          <p:nvPr/>
        </p:nvSpPr>
        <p:spPr>
          <a:xfrm>
            <a:off x="3826276" y="3675355"/>
            <a:ext cx="395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test </a:t>
            </a:r>
            <a:r>
              <a:rPr lang="en-US" dirty="0" err="1"/>
              <a:t>centre</a:t>
            </a:r>
            <a:r>
              <a:rPr lang="en-US" dirty="0"/>
              <a:t> preference and save and proceed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87B493-D7EB-40AC-A16C-560B7B675455}"/>
              </a:ext>
            </a:extLst>
          </p:cNvPr>
          <p:cNvCxnSpPr/>
          <p:nvPr/>
        </p:nvCxnSpPr>
        <p:spPr>
          <a:xfrm>
            <a:off x="7395099" y="3879542"/>
            <a:ext cx="3515557" cy="52378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94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5A31-049D-4E0D-ADB0-C686FBC4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E7832C-CAC2-4705-BA51-9989C306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0443B-9EE2-441B-83A3-8BFE1C39299A}"/>
              </a:ext>
            </a:extLst>
          </p:cNvPr>
          <p:cNvSpPr txBox="1"/>
          <p:nvPr/>
        </p:nvSpPr>
        <p:spPr>
          <a:xfrm>
            <a:off x="8780016" y="1509204"/>
            <a:ext cx="20507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Preview the application form and check details carefully.</a:t>
            </a:r>
          </a:p>
          <a:p>
            <a:endParaRPr lang="en-US" dirty="0"/>
          </a:p>
          <a:p>
            <a:r>
              <a:rPr lang="en-US" dirty="0"/>
              <a:t>If correct.</a:t>
            </a:r>
          </a:p>
          <a:p>
            <a:r>
              <a:rPr lang="en-IN" dirty="0"/>
              <a:t>Check the “I CONFIRM THE ABOVE” box</a:t>
            </a:r>
          </a:p>
          <a:p>
            <a:endParaRPr lang="en-IN" dirty="0"/>
          </a:p>
          <a:p>
            <a:r>
              <a:rPr lang="en-IN" dirty="0"/>
              <a:t>If not “Go Back” and correct the details.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0AC5FC-2045-4DE6-84CD-E777785CC9B1}"/>
              </a:ext>
            </a:extLst>
          </p:cNvPr>
          <p:cNvCxnSpPr>
            <a:cxnSpLocks/>
          </p:cNvCxnSpPr>
          <p:nvPr/>
        </p:nvCxnSpPr>
        <p:spPr>
          <a:xfrm flipH="1">
            <a:off x="5823751" y="3429000"/>
            <a:ext cx="2956265" cy="23769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B630DB-579E-4D36-91CA-156358E4B11B}"/>
              </a:ext>
            </a:extLst>
          </p:cNvPr>
          <p:cNvSpPr txBox="1"/>
          <p:nvPr/>
        </p:nvSpPr>
        <p:spPr>
          <a:xfrm>
            <a:off x="8780016" y="5319593"/>
            <a:ext cx="192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“confirm and Submit”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6308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EDF6-4308-4866-B8B4-F507A1BC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8D244-D9F1-407F-920D-7167E7A3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4D405E-599B-4E9B-B948-C2BBA8DEA7E0}"/>
              </a:ext>
            </a:extLst>
          </p:cNvPr>
          <p:cNvSpPr txBox="1"/>
          <p:nvPr/>
        </p:nvSpPr>
        <p:spPr>
          <a:xfrm>
            <a:off x="8922058" y="1207363"/>
            <a:ext cx="2308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click “confirm and submit” pop up will show Up.</a:t>
            </a:r>
          </a:p>
          <a:p>
            <a:endParaRPr lang="en-US" dirty="0"/>
          </a:p>
          <a:p>
            <a:r>
              <a:rPr lang="en-US" dirty="0"/>
              <a:t>OK.</a:t>
            </a:r>
          </a:p>
          <a:p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BF5850-8680-4C38-B914-F81E1BCC0111}"/>
              </a:ext>
            </a:extLst>
          </p:cNvPr>
          <p:cNvCxnSpPr/>
          <p:nvPr/>
        </p:nvCxnSpPr>
        <p:spPr>
          <a:xfrm flipH="1" flipV="1">
            <a:off x="7537142" y="914400"/>
            <a:ext cx="1261368" cy="55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0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4EE0-CCBD-465A-BFC9-6AC41B72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7C3BA-82E8-464D-9980-0F7E9959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5A4A84-71BD-4965-8B42-28A2ED75EE5A}"/>
              </a:ext>
            </a:extLst>
          </p:cNvPr>
          <p:cNvSpPr txBox="1"/>
          <p:nvPr/>
        </p:nvSpPr>
        <p:spPr>
          <a:xfrm>
            <a:off x="8105313" y="2308194"/>
            <a:ext cx="415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Proceed to payment and pay 900 registration cum counselling fee. After successful payment. Print the final application form for future reference.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494D1-84B1-467B-A9F6-601D4D7571E8}"/>
              </a:ext>
            </a:extLst>
          </p:cNvPr>
          <p:cNvSpPr/>
          <p:nvPr/>
        </p:nvSpPr>
        <p:spPr>
          <a:xfrm>
            <a:off x="5450889" y="5859262"/>
            <a:ext cx="861134" cy="2041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F0CA59-0659-450C-9B53-1CC421E50FC6}"/>
              </a:ext>
            </a:extLst>
          </p:cNvPr>
          <p:cNvCxnSpPr/>
          <p:nvPr/>
        </p:nvCxnSpPr>
        <p:spPr>
          <a:xfrm flipH="1">
            <a:off x="6223247" y="3613212"/>
            <a:ext cx="3151572" cy="22460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95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0828-DDAD-4055-825C-875CD7B4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8626"/>
          </a:xfrm>
        </p:spPr>
        <p:txBody>
          <a:bodyPr/>
          <a:lstStyle/>
          <a:p>
            <a:pPr algn="ctr"/>
            <a:r>
              <a:rPr lang="en-US" dirty="0"/>
              <a:t>Lateral Entry to FTD Programs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Login and add the program.</a:t>
            </a:r>
            <a:br>
              <a:rPr lang="en-US" dirty="0"/>
            </a:br>
            <a:r>
              <a:rPr lang="en-US" dirty="0"/>
              <a:t>(NO need for new registration if already registered. However if not registered, registration is required)</a:t>
            </a:r>
            <a:br>
              <a:rPr lang="en-US" dirty="0"/>
            </a:b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82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B48B-73FC-47FD-8511-7B3E6F17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1E24C-57ED-4272-A025-E7485FC0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17CC94-818C-4B4D-8672-B3F2F925CCE7}"/>
              </a:ext>
            </a:extLst>
          </p:cNvPr>
          <p:cNvCxnSpPr/>
          <p:nvPr/>
        </p:nvCxnSpPr>
        <p:spPr>
          <a:xfrm flipV="1">
            <a:off x="3693111" y="4829452"/>
            <a:ext cx="7190912" cy="7989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0BC45CC-A168-4E13-B118-03EAA737D417}"/>
              </a:ext>
            </a:extLst>
          </p:cNvPr>
          <p:cNvSpPr txBox="1"/>
          <p:nvPr/>
        </p:nvSpPr>
        <p:spPr>
          <a:xfrm>
            <a:off x="9286043" y="3178206"/>
            <a:ext cx="1677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details.</a:t>
            </a:r>
          </a:p>
          <a:p>
            <a:endParaRPr lang="en-US" dirty="0"/>
          </a:p>
          <a:p>
            <a:r>
              <a:rPr lang="en-US" dirty="0"/>
              <a:t>Everything same as FTD shown above.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89C302-3F7D-4DE7-9F9B-6739228D7E96}"/>
              </a:ext>
            </a:extLst>
          </p:cNvPr>
          <p:cNvCxnSpPr/>
          <p:nvPr/>
        </p:nvCxnSpPr>
        <p:spPr>
          <a:xfrm flipH="1" flipV="1">
            <a:off x="8842159" y="5024761"/>
            <a:ext cx="701336" cy="26633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447F84-48CE-45C1-BFC5-D2D1B81AF442}"/>
              </a:ext>
            </a:extLst>
          </p:cNvPr>
          <p:cNvSpPr txBox="1"/>
          <p:nvPr/>
        </p:nvSpPr>
        <p:spPr>
          <a:xfrm>
            <a:off x="9658905" y="5024761"/>
            <a:ext cx="150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qualifying exam.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509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9DCD-DE79-4A83-804C-B6ACD713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D216C-60BC-4919-A743-49FDDE40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890A83-850C-47CD-867A-1C73914F6109}"/>
              </a:ext>
            </a:extLst>
          </p:cNvPr>
          <p:cNvSpPr txBox="1"/>
          <p:nvPr/>
        </p:nvSpPr>
        <p:spPr>
          <a:xfrm>
            <a:off x="9001957" y="2281561"/>
            <a:ext cx="2157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the location of ITI / Institute attended.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1909BD-96BE-4F5E-89B2-5517F8D4E55B}"/>
              </a:ext>
            </a:extLst>
          </p:cNvPr>
          <p:cNvCxnSpPr/>
          <p:nvPr/>
        </p:nvCxnSpPr>
        <p:spPr>
          <a:xfrm flipH="1">
            <a:off x="8810625" y="3204891"/>
            <a:ext cx="581025" cy="22410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2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B206-5584-40FE-A462-4A98C97F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91DD0-89E8-4D11-A54A-2BF815B5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584638-1E52-497A-A21E-A7AF6B1193FB}"/>
              </a:ext>
            </a:extLst>
          </p:cNvPr>
          <p:cNvSpPr/>
          <p:nvPr/>
        </p:nvSpPr>
        <p:spPr>
          <a:xfrm>
            <a:off x="4133850" y="3257550"/>
            <a:ext cx="4972050" cy="2857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B9AF2-2D5C-4649-A33E-29382FB7065B}"/>
              </a:ext>
            </a:extLst>
          </p:cNvPr>
          <p:cNvSpPr txBox="1"/>
          <p:nvPr/>
        </p:nvSpPr>
        <p:spPr>
          <a:xfrm>
            <a:off x="9772650" y="23241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chosen as ‘Outside Delhi’</a:t>
            </a:r>
          </a:p>
          <a:p>
            <a:r>
              <a:rPr lang="en-US" dirty="0">
                <a:solidFill>
                  <a:schemeClr val="bg1"/>
                </a:solidFill>
              </a:rPr>
              <a:t>Pop will show up 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B155A6-5AD4-4F04-8310-B743FE6E8ACE}"/>
              </a:ext>
            </a:extLst>
          </p:cNvPr>
          <p:cNvCxnSpPr/>
          <p:nvPr/>
        </p:nvCxnSpPr>
        <p:spPr>
          <a:xfrm flipH="1" flipV="1">
            <a:off x="8010525" y="1921867"/>
            <a:ext cx="1485900" cy="48795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3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E5E0-29B9-4534-A623-AB55F869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D1279-DBBD-4A6E-B1F6-827D2E85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7AAE3-7E25-4FA5-8669-FFF705F6649C}"/>
              </a:ext>
            </a:extLst>
          </p:cNvPr>
          <p:cNvSpPr txBox="1"/>
          <p:nvPr/>
        </p:nvSpPr>
        <p:spPr>
          <a:xfrm>
            <a:off x="9344025" y="2581275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Category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0599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8523-DA6D-49C1-B546-C163BB75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303B9-482C-4FAE-8A2B-318815698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D752C-C1DD-45A9-A4DC-DF78877E281C}"/>
              </a:ext>
            </a:extLst>
          </p:cNvPr>
          <p:cNvSpPr txBox="1"/>
          <p:nvPr/>
        </p:nvSpPr>
        <p:spPr>
          <a:xfrm>
            <a:off x="8943975" y="1781175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‘SC’</a:t>
            </a:r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23DAFC-8400-4B24-ACD2-D9A9B05C3750}"/>
              </a:ext>
            </a:extLst>
          </p:cNvPr>
          <p:cNvCxnSpPr/>
          <p:nvPr/>
        </p:nvCxnSpPr>
        <p:spPr>
          <a:xfrm flipV="1">
            <a:off x="8858250" y="2240994"/>
            <a:ext cx="619125" cy="14547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FA8429-31B2-4C9D-BFAC-55B2E63A360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762877" y="1965841"/>
            <a:ext cx="1181098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693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6CBD-FFCA-4EB5-B22E-985CB6F2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FAD49-85D4-4677-98A0-AB6E0E79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203020-2DBB-4D4F-8557-66AB13B0D7DF}"/>
              </a:ext>
            </a:extLst>
          </p:cNvPr>
          <p:cNvSpPr txBox="1"/>
          <p:nvPr/>
        </p:nvSpPr>
        <p:spPr>
          <a:xfrm>
            <a:off x="8943975" y="1781175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‘OBC’</a:t>
            </a:r>
            <a:endParaRPr lang="en-IN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F1C083-20CB-41BE-B335-1CBC868AD9B0}"/>
              </a:ext>
            </a:extLst>
          </p:cNvPr>
          <p:cNvCxnSpPr/>
          <p:nvPr/>
        </p:nvCxnSpPr>
        <p:spPr>
          <a:xfrm flipV="1">
            <a:off x="8858250" y="2240994"/>
            <a:ext cx="619125" cy="14547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A70453-5126-4BB6-B088-0330BE12D3F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7762877" y="1965841"/>
            <a:ext cx="1181098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7FA8-855F-4D4F-9F2A-DE7A844F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1675"/>
          </a:xfrm>
        </p:spPr>
        <p:txBody>
          <a:bodyPr>
            <a:normAutofit/>
          </a:bodyPr>
          <a:lstStyle/>
          <a:p>
            <a:r>
              <a:rPr lang="en-US" dirty="0"/>
              <a:t>Fill other details.</a:t>
            </a:r>
            <a:br>
              <a:rPr lang="en-US" dirty="0"/>
            </a:br>
            <a:r>
              <a:rPr lang="en-US" dirty="0"/>
              <a:t>Save and proceed</a:t>
            </a:r>
            <a:br>
              <a:rPr lang="en-US" dirty="0"/>
            </a:br>
            <a:r>
              <a:rPr lang="en-US" dirty="0"/>
              <a:t>upload Photo and Signature</a:t>
            </a:r>
            <a:br>
              <a:rPr lang="en-US" dirty="0"/>
            </a:br>
            <a:r>
              <a:rPr lang="en-US" dirty="0"/>
              <a:t>Save and Proceed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325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E4AC4-3533-4FE5-A2AD-AC16EA81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42EC21-8046-43BA-B745-773FA339144F}"/>
              </a:ext>
            </a:extLst>
          </p:cNvPr>
          <p:cNvSpPr txBox="1"/>
          <p:nvPr/>
        </p:nvSpPr>
        <p:spPr>
          <a:xfrm>
            <a:off x="6753225" y="4619625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education details.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4EB9F-D7C1-4CFF-AE21-7A485A84A104}"/>
              </a:ext>
            </a:extLst>
          </p:cNvPr>
          <p:cNvSpPr txBox="1"/>
          <p:nvPr/>
        </p:nvSpPr>
        <p:spPr>
          <a:xfrm>
            <a:off x="550416" y="3613212"/>
            <a:ext cx="2573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Choose ITI trade from the drop down menu as shown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Fill other details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Save and proceed</a:t>
            </a:r>
            <a:endParaRPr lang="en-IN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907202-A34F-46F9-BB31-563FB7E5D87A}"/>
              </a:ext>
            </a:extLst>
          </p:cNvPr>
          <p:cNvCxnSpPr/>
          <p:nvPr/>
        </p:nvCxnSpPr>
        <p:spPr>
          <a:xfrm>
            <a:off x="2334827" y="4619625"/>
            <a:ext cx="861134" cy="4495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85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E78A-0D62-49EB-85DC-D0E66BEC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FEB1A-9AC5-4392-B141-1D47ABA5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4B0C5-6CB2-4D4F-B941-5B034AB40264}"/>
              </a:ext>
            </a:extLst>
          </p:cNvPr>
          <p:cNvSpPr txBox="1"/>
          <p:nvPr/>
        </p:nvSpPr>
        <p:spPr>
          <a:xfrm>
            <a:off x="6410325" y="4791075"/>
            <a:ext cx="166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result is awaited pop up will  show up.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AC398-9EEB-4BE6-9FD3-34EE0A8E16C6}"/>
              </a:ext>
            </a:extLst>
          </p:cNvPr>
          <p:cNvCxnSpPr/>
          <p:nvPr/>
        </p:nvCxnSpPr>
        <p:spPr>
          <a:xfrm flipV="1">
            <a:off x="8201025" y="4400550"/>
            <a:ext cx="123825" cy="5429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F46AD9-3224-4DE8-86DF-0F1BD5D0BF9D}"/>
              </a:ext>
            </a:extLst>
          </p:cNvPr>
          <p:cNvCxnSpPr>
            <a:cxnSpLocks/>
          </p:cNvCxnSpPr>
          <p:nvPr/>
        </p:nvCxnSpPr>
        <p:spPr>
          <a:xfrm flipH="1" flipV="1">
            <a:off x="7648575" y="2876550"/>
            <a:ext cx="614362" cy="128587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09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9444-ABE2-4B75-BAFC-7867BBCF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6625"/>
          </a:xfrm>
        </p:spPr>
        <p:txBody>
          <a:bodyPr>
            <a:normAutofit/>
          </a:bodyPr>
          <a:lstStyle/>
          <a:p>
            <a:r>
              <a:rPr lang="en-US" dirty="0"/>
              <a:t>-Fill all the required information</a:t>
            </a:r>
            <a:br>
              <a:rPr lang="en-US" dirty="0"/>
            </a:br>
            <a:r>
              <a:rPr lang="en-US" dirty="0"/>
              <a:t>-save and proceed</a:t>
            </a:r>
            <a:br>
              <a:rPr lang="en-US" dirty="0"/>
            </a:br>
            <a:r>
              <a:rPr lang="en-US" dirty="0"/>
              <a:t>-upload required documents</a:t>
            </a:r>
            <a:br>
              <a:rPr lang="en-US" dirty="0"/>
            </a:br>
            <a:r>
              <a:rPr lang="en-US" dirty="0"/>
              <a:t>-save and continue</a:t>
            </a:r>
            <a:br>
              <a:rPr lang="en-US" dirty="0"/>
            </a:br>
            <a:r>
              <a:rPr lang="en-US" dirty="0"/>
              <a:t>-give test preference</a:t>
            </a:r>
            <a:br>
              <a:rPr lang="en-US" dirty="0"/>
            </a:br>
            <a:r>
              <a:rPr lang="en-US" dirty="0"/>
              <a:t>-preview and confirm( check details carefully)</a:t>
            </a:r>
            <a:br>
              <a:rPr lang="en-US" dirty="0"/>
            </a:br>
            <a:r>
              <a:rPr lang="en-US" dirty="0"/>
              <a:t>-pay registration fee</a:t>
            </a:r>
            <a:br>
              <a:rPr lang="en-US" dirty="0"/>
            </a:br>
            <a:r>
              <a:rPr lang="en-US" dirty="0"/>
              <a:t>-print final application form for future    </a:t>
            </a:r>
            <a:br>
              <a:rPr lang="en-US" dirty="0"/>
            </a:br>
            <a:r>
              <a:rPr lang="en-US" dirty="0"/>
              <a:t> reference.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08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599E-237F-4D2F-AC92-25A2978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A5D4-2973-4EBA-931B-08D70C4A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13504-BCEB-4F6B-BC1B-9614E9A47E02}"/>
              </a:ext>
            </a:extLst>
          </p:cNvPr>
          <p:cNvSpPr txBox="1"/>
          <p:nvPr/>
        </p:nvSpPr>
        <p:spPr>
          <a:xfrm>
            <a:off x="2024109" y="4154750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4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353-5585-499E-A0EB-274F1305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60246-A269-4C0E-9FBF-0D3C5EFF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794B-951A-4461-B06C-2ABAECB01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F850F-415B-4962-B65F-828B6E9B7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F1B15D-758A-4AAB-81D3-74E770C304B7}"/>
              </a:ext>
            </a:extLst>
          </p:cNvPr>
          <p:cNvCxnSpPr/>
          <p:nvPr/>
        </p:nvCxnSpPr>
        <p:spPr>
          <a:xfrm flipV="1">
            <a:off x="3302493" y="2130641"/>
            <a:ext cx="941033" cy="887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EF8B391-8546-4D3E-B60F-270EDFEDB34C}"/>
              </a:ext>
            </a:extLst>
          </p:cNvPr>
          <p:cNvSpPr txBox="1"/>
          <p:nvPr/>
        </p:nvSpPr>
        <p:spPr>
          <a:xfrm>
            <a:off x="1773685" y="1455648"/>
            <a:ext cx="2219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to check the eligibility conditions for the program selected.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Check the box</a:t>
            </a:r>
          </a:p>
          <a:p>
            <a:r>
              <a:rPr lang="en-US" dirty="0">
                <a:solidFill>
                  <a:schemeClr val="bg1"/>
                </a:solidFill>
              </a:rPr>
              <a:t>And </a:t>
            </a:r>
          </a:p>
          <a:p>
            <a:r>
              <a:rPr lang="en-US" dirty="0">
                <a:solidFill>
                  <a:schemeClr val="bg1"/>
                </a:solidFill>
              </a:rPr>
              <a:t>Add the program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EDCD-BE91-4248-A701-74944EDC846B}"/>
              </a:ext>
            </a:extLst>
          </p:cNvPr>
          <p:cNvSpPr txBox="1"/>
          <p:nvPr/>
        </p:nvSpPr>
        <p:spPr>
          <a:xfrm>
            <a:off x="2716567" y="3844031"/>
            <a:ext cx="428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Confirm and add the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097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4A62-E03B-4DE6-A003-AA683EE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ED76B-0885-4231-A5B1-0AFBEFC0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C3F4F-3F14-44CD-AAF1-F4EAE3EC1BB4}"/>
              </a:ext>
            </a:extLst>
          </p:cNvPr>
          <p:cNvSpPr txBox="1"/>
          <p:nvPr/>
        </p:nvSpPr>
        <p:spPr>
          <a:xfrm>
            <a:off x="3773010" y="4403324"/>
            <a:ext cx="452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applicant details and fill the required information.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245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C84A-68DA-4B0A-BBFE-050885E4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892B1-06A3-4A68-A41F-EAD56679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0E2A-5B5B-4CC6-AF42-99DBF6F9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FA274-D8E6-45FE-98BC-7D4F666A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40C913-3755-42C4-BD54-11D0EF3CCD1E}"/>
              </a:ext>
            </a:extLst>
          </p:cNvPr>
          <p:cNvCxnSpPr>
            <a:cxnSpLocks/>
          </p:cNvCxnSpPr>
          <p:nvPr/>
        </p:nvCxnSpPr>
        <p:spPr>
          <a:xfrm flipV="1">
            <a:off x="8815526" y="3429000"/>
            <a:ext cx="1164454" cy="3263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07D489-29C1-4080-A5C9-872EF3D109A2}"/>
              </a:ext>
            </a:extLst>
          </p:cNvPr>
          <p:cNvSpPr txBox="1"/>
          <p:nvPr/>
        </p:nvSpPr>
        <p:spPr>
          <a:xfrm>
            <a:off x="9916357" y="286748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‘Yes’ in Person with Disability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B9EAA3-0EBA-446F-8557-E8E8AF0DBE60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405849"/>
            <a:ext cx="1963444" cy="5252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1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491</Words>
  <Application>Microsoft Office PowerPoint</Application>
  <PresentationFormat>Widescreen</PresentationFormat>
  <Paragraphs>71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 in the other required information.   Save and proceed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Lateral Entry to FTD Programs  Login and add the program. (NO need for new registration if already registered. However if not registered, registration is required)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 other details. Save and proceed upload Photo and Signature Save and Proceed </vt:lpstr>
      <vt:lpstr>PowerPoint Presentation</vt:lpstr>
      <vt:lpstr>PowerPoint Presentation</vt:lpstr>
      <vt:lpstr>-Fill all the required information -save and proceed -upload required documents -save and continue -give test preference -preview and confirm( check details carefully) -pay registration fee -print final application form for future      reference.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25</cp:revision>
  <dcterms:created xsi:type="dcterms:W3CDTF">2023-05-24T03:37:34Z</dcterms:created>
  <dcterms:modified xsi:type="dcterms:W3CDTF">2023-05-24T08:47:20Z</dcterms:modified>
</cp:coreProperties>
</file>